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3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4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38"/>
  </p:notesMasterIdLst>
  <p:handoutMasterIdLst>
    <p:handoutMasterId r:id="rId39"/>
  </p:handoutMasterIdLst>
  <p:sldIdLst>
    <p:sldId id="256" r:id="rId3"/>
    <p:sldId id="283" r:id="rId4"/>
    <p:sldId id="284" r:id="rId5"/>
    <p:sldId id="285" r:id="rId6"/>
    <p:sldId id="289" r:id="rId7"/>
    <p:sldId id="286" r:id="rId8"/>
    <p:sldId id="287" r:id="rId9"/>
    <p:sldId id="288" r:id="rId10"/>
    <p:sldId id="290" r:id="rId11"/>
    <p:sldId id="282" r:id="rId12"/>
    <p:sldId id="291" r:id="rId13"/>
    <p:sldId id="292" r:id="rId14"/>
    <p:sldId id="294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98" autoAdjust="0"/>
    <p:restoredTop sz="95909" autoAdjust="0"/>
  </p:normalViewPr>
  <p:slideViewPr>
    <p:cSldViewPr snapToGrid="0" snapToObjects="1">
      <p:cViewPr varScale="1">
        <p:scale>
          <a:sx n="109" d="100"/>
          <a:sy n="109" d="100"/>
        </p:scale>
        <p:origin x="384" y="-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827-2B46-A562-18CDFDBB768B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827-2B46-A562-18CDFDBB768B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827-2B46-A562-18CDFDBB76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DA6-4908-9FB4-A25BA1439DF2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DA6-4908-9FB4-A25BA1439DF2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A6-4908-9FB4-A25BA1439D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508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C2F-4549-BB97-AAE92FF853B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50800" cap="rnd">
              <a:solidFill>
                <a:schemeClr val="bg1">
                  <a:lumMod val="8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C2F-4549-BB97-AAE92FF853B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508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C2F-4549-BB97-AAE92FF853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37344560"/>
        <c:axId val="1137346640"/>
      </c:lineChart>
      <c:catAx>
        <c:axId val="11373445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W"/>
          </a:p>
        </c:txPr>
        <c:crossAx val="1137346640"/>
        <c:crosses val="autoZero"/>
        <c:auto val="1"/>
        <c:lblAlgn val="ctr"/>
        <c:lblOffset val="100"/>
        <c:noMultiLvlLbl val="0"/>
      </c:catAx>
      <c:valAx>
        <c:axId val="113734664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13734456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2020/8/30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2020/8/30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329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799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1352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7171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14388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7496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740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7602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7170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3933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資料科學主要透過機器學習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leanring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的技術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讓電腦可以</a:t>
            </a: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預測或者推論。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1270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6769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4066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592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機器學習</a:t>
            </a: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好像是公司裡的經理，能夠學習原則並且自行判斷，例如老闆給予大箱子與小箱子的判斷原則（特徵值），讓經理自己學習如何判斷多大是大箱子？經理就依照以往的經驗，自己思考多大的箱子是「大」？ </a:t>
            </a:r>
            <a:endParaRPr lang="en-US" dirty="0"/>
          </a:p>
          <a:p>
            <a:br>
              <a:rPr lang="en-TW" dirty="0"/>
            </a:b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人類學習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藉由觀察到的事與物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observations)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之經驗來學習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learning)</a:t>
            </a: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到特定能力。</a:t>
            </a:r>
          </a:p>
          <a:p>
            <a:b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機器學習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藉由收集到的資料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data)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來學習到特定功能。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256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如何擷取好的特徵是在機器學習中很重要的一件事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925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0361CD-376E-4C22-8EF6-A949BEADB38F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39465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736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0361CD-376E-4C22-8EF6-A949BEADB38F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84261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886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577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12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影片教學組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30.jpg"/><Relationship Id="rId4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3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8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3.xml"/><Relationship Id="rId4" Type="http://schemas.openxmlformats.org/officeDocument/2006/relationships/chart" Target="../charts/char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7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996119" y="1123404"/>
            <a:ext cx="6157609" cy="1685077"/>
          </a:xfrm>
        </p:spPr>
        <p:txBody>
          <a:bodyPr/>
          <a:lstStyle/>
          <a:p>
            <a:r>
              <a:rPr lang="en-US" altLang="zh-CN" sz="11500" dirty="0"/>
              <a:t>Day 3</a:t>
            </a:r>
            <a:endParaRPr lang="zh-CN" altLang="en-US" sz="115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2628900" y="3292990"/>
            <a:ext cx="6934200" cy="757130"/>
          </a:xfrm>
        </p:spPr>
        <p:txBody>
          <a:bodyPr/>
          <a:lstStyle/>
          <a:p>
            <a:r>
              <a:rPr lang="zh-CN" altLang="en-US" dirty="0"/>
              <a:t>機器學習大補帖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4532A7-5C50-AE45-9A64-45A79AEDC1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zh-TW" altLang="en-US" dirty="0"/>
              <a:t>什麼是 </a:t>
            </a:r>
            <a:r>
              <a:rPr lang="en-US" dirty="0"/>
              <a:t>f</a:t>
            </a:r>
            <a:r>
              <a:rPr lang="en-TW" dirty="0"/>
              <a:t> 函數呢？</a:t>
            </a:r>
            <a:endParaRPr lang="en-US" b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9ADA0B-B1FA-454A-A263-64F0528CA088}"/>
              </a:ext>
            </a:extLst>
          </p:cNvPr>
          <p:cNvSpPr/>
          <p:nvPr/>
        </p:nvSpPr>
        <p:spPr>
          <a:xfrm>
            <a:off x="1763335" y="174661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50000"/>
                  </a:schemeClr>
                </a:solidFill>
                <a:latin typeface="Hack Nerd Font" panose="020B0609030202020204" pitchFamily="49" charset="0"/>
              </a:rPr>
              <a:t>決策樹</a:t>
            </a:r>
            <a:endParaRPr lang="zh-TW" altLang="en-US" b="0" dirty="0">
              <a:solidFill>
                <a:schemeClr val="accent2">
                  <a:lumMod val="50000"/>
                </a:schemeClr>
              </a:solidFill>
              <a:effectLst/>
              <a:latin typeface="Hack Nerd Font" panose="020B060903020202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0B0473-7916-0841-BF10-DFED8D305D1B}"/>
              </a:ext>
            </a:extLst>
          </p:cNvPr>
          <p:cNvSpPr/>
          <p:nvPr/>
        </p:nvSpPr>
        <p:spPr>
          <a:xfrm>
            <a:off x="5542002" y="32443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accent3">
                    <a:lumMod val="50000"/>
                  </a:schemeClr>
                </a:solidFill>
                <a:latin typeface="Hack Nerd Font" panose="020B0609030202020204" pitchFamily="49" charset="0"/>
              </a:rPr>
              <a:t>隨機森林</a:t>
            </a:r>
            <a:endParaRPr lang="zh-TW" altLang="en-US" b="0" dirty="0">
              <a:solidFill>
                <a:schemeClr val="accent3">
                  <a:lumMod val="50000"/>
                </a:schemeClr>
              </a:solidFill>
              <a:effectLst/>
              <a:latin typeface="Hack Nerd Font" panose="020B0609030202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2BCBE0-026D-FB4C-9E1F-14217C08B952}"/>
              </a:ext>
            </a:extLst>
          </p:cNvPr>
          <p:cNvSpPr/>
          <p:nvPr/>
        </p:nvSpPr>
        <p:spPr>
          <a:xfrm>
            <a:off x="6096000" y="1931276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Hack Nerd Font" panose="020B0609030202020204" pitchFamily="49" charset="0"/>
              </a:rPr>
              <a:t>KNN </a:t>
            </a:r>
            <a:endParaRPr lang="en-US" b="0" dirty="0">
              <a:solidFill>
                <a:schemeClr val="accent2">
                  <a:lumMod val="50000"/>
                </a:schemeClr>
              </a:solidFill>
              <a:effectLst/>
              <a:latin typeface="Hack Nerd Font" panose="020B060903020202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9F78CF-E370-C34B-AF0C-699F05CA628C}"/>
              </a:ext>
            </a:extLst>
          </p:cNvPr>
          <p:cNvSpPr/>
          <p:nvPr/>
        </p:nvSpPr>
        <p:spPr>
          <a:xfrm>
            <a:off x="2612360" y="2487590"/>
            <a:ext cx="1247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50000"/>
                  </a:schemeClr>
                </a:solidFill>
                <a:latin typeface="Hack Nerd Font" panose="020B0609030202020204" pitchFamily="49" charset="0"/>
              </a:rPr>
              <a:t>線性回歸 </a:t>
            </a:r>
            <a:endParaRPr lang="zh-TW" altLang="en-US" b="0" dirty="0">
              <a:solidFill>
                <a:schemeClr val="accent2">
                  <a:lumMod val="50000"/>
                </a:schemeClr>
              </a:solidFill>
              <a:effectLst/>
              <a:latin typeface="Hack Nerd Font" panose="020B060903020202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C06204-9C01-B641-B3A8-D806681464A3}"/>
              </a:ext>
            </a:extLst>
          </p:cNvPr>
          <p:cNvSpPr/>
          <p:nvPr/>
        </p:nvSpPr>
        <p:spPr>
          <a:xfrm>
            <a:off x="7413041" y="267225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50000"/>
                  </a:schemeClr>
                </a:solidFill>
                <a:latin typeface="Hack Nerd Font" panose="020B0609030202020204" pitchFamily="49" charset="0"/>
              </a:rPr>
              <a:t>樸素貝葉斯</a:t>
            </a:r>
            <a:endParaRPr lang="zh-TW" altLang="en-US" b="0" dirty="0">
              <a:solidFill>
                <a:schemeClr val="accent2">
                  <a:lumMod val="50000"/>
                </a:schemeClr>
              </a:solidFill>
              <a:effectLst/>
              <a:latin typeface="Hack Nerd Font" panose="020B0609030202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11DA2A-F7D4-BF46-A867-856A5CD278DB}"/>
              </a:ext>
            </a:extLst>
          </p:cNvPr>
          <p:cNvSpPr/>
          <p:nvPr/>
        </p:nvSpPr>
        <p:spPr>
          <a:xfrm>
            <a:off x="4434006" y="193463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50000"/>
                  </a:schemeClr>
                </a:solidFill>
                <a:latin typeface="Hack Nerd Font" panose="020B0609030202020204" pitchFamily="49" charset="0"/>
              </a:rPr>
              <a:t>邏輯回歸</a:t>
            </a:r>
            <a:endParaRPr lang="zh-TW" altLang="en-US" b="0" dirty="0">
              <a:solidFill>
                <a:schemeClr val="accent2">
                  <a:lumMod val="50000"/>
                </a:schemeClr>
              </a:solidFill>
              <a:effectLst/>
              <a:latin typeface="Hack Nerd Font" panose="020B060903020202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F47E2F-0F31-3F49-9E69-4AB39D5F4178}"/>
              </a:ext>
            </a:extLst>
          </p:cNvPr>
          <p:cNvSpPr/>
          <p:nvPr/>
        </p:nvSpPr>
        <p:spPr>
          <a:xfrm>
            <a:off x="3190403" y="3402277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50000"/>
                  </a:schemeClr>
                </a:solidFill>
                <a:latin typeface="Hack Nerd Font" panose="020B0609030202020204" pitchFamily="49" charset="0"/>
              </a:rPr>
              <a:t>支援向量機</a:t>
            </a:r>
            <a:endParaRPr lang="zh-TW" altLang="en-US" b="0" dirty="0">
              <a:solidFill>
                <a:schemeClr val="accent2">
                  <a:lumMod val="50000"/>
                </a:schemeClr>
              </a:solidFill>
              <a:effectLst/>
              <a:latin typeface="Hack Nerd Font" panose="020B060903020202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156D85-83D7-4742-BEB9-EDD4CE614991}"/>
              </a:ext>
            </a:extLst>
          </p:cNvPr>
          <p:cNvSpPr/>
          <p:nvPr/>
        </p:nvSpPr>
        <p:spPr>
          <a:xfrm>
            <a:off x="7630538" y="1671001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accent2">
                    <a:lumMod val="50000"/>
                  </a:schemeClr>
                </a:solidFill>
                <a:latin typeface="Hack Nerd Font" panose="020B0609030202020204" pitchFamily="49" charset="0"/>
              </a:rPr>
              <a:t>相關向量機</a:t>
            </a:r>
            <a:endParaRPr lang="zh-TW" altLang="en-US" b="0" dirty="0">
              <a:solidFill>
                <a:schemeClr val="accent2">
                  <a:lumMod val="50000"/>
                </a:schemeClr>
              </a:solidFill>
              <a:effectLst/>
              <a:latin typeface="Hack Nerd Font" panose="020B060903020202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C9225F-98F8-7748-A202-255C3B3CB817}"/>
              </a:ext>
            </a:extLst>
          </p:cNvPr>
          <p:cNvSpPr/>
          <p:nvPr/>
        </p:nvSpPr>
        <p:spPr>
          <a:xfrm>
            <a:off x="9152151" y="342900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XGBoost</a:t>
            </a:r>
            <a:endParaRPr lang="en-TW" dirty="0">
              <a:solidFill>
                <a:schemeClr val="accent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19A78B9-CB54-6643-BA72-63B11A6BBA7B}"/>
                  </a:ext>
                </a:extLst>
              </p:cNvPr>
              <p:cNvSpPr/>
              <p:nvPr/>
            </p:nvSpPr>
            <p:spPr>
              <a:xfrm>
                <a:off x="4939786" y="5054084"/>
                <a:ext cx="231242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4000" b="1" i="1" kern="0" smtClean="0">
                        <a:solidFill>
                          <a:schemeClr val="accent3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TW" sz="4000" b="1" i="1" kern="0">
                            <a:solidFill>
                              <a:schemeClr val="accent3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4000" b="1" i="1" kern="0">
                            <a:solidFill>
                              <a:schemeClr val="accent3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TW" sz="4000" b="1" i="1" kern="0">
                        <a:solidFill>
                          <a:schemeClr val="accent3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4000" b="1" i="1" kern="0">
                        <a:solidFill>
                          <a:schemeClr val="accent3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altLang="zh-CN" sz="4000" b="1" kern="0" dirty="0">
                    <a:solidFill>
                      <a:schemeClr val="accent3">
                        <a:lumMod val="10000"/>
                      </a:schemeClr>
                    </a:solidFill>
                  </a:rPr>
                  <a:t> </a:t>
                </a:r>
                <a:endParaRPr lang="en-TW" sz="4000" dirty="0">
                  <a:solidFill>
                    <a:schemeClr val="accent3">
                      <a:lumMod val="1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19A78B9-CB54-6643-BA72-63B11A6BBA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786" y="5054084"/>
                <a:ext cx="2312428" cy="707886"/>
              </a:xfrm>
              <a:prstGeom prst="rect">
                <a:avLst/>
              </a:prstGeom>
              <a:blipFill>
                <a:blip r:embed="rId2"/>
                <a:stretch>
                  <a:fillRect l="-6011" b="-26786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9E26B6A-F886-1846-B27D-A129DA9D4E04}"/>
              </a:ext>
            </a:extLst>
          </p:cNvPr>
          <p:cNvCxnSpPr>
            <a:cxnSpLocks/>
          </p:cNvCxnSpPr>
          <p:nvPr/>
        </p:nvCxnSpPr>
        <p:spPr>
          <a:xfrm rot="10800000">
            <a:off x="4529232" y="4869915"/>
            <a:ext cx="1121537" cy="342116"/>
          </a:xfrm>
          <a:prstGeom prst="bentConnector3">
            <a:avLst>
              <a:gd name="adj1" fmla="val 742"/>
            </a:avLst>
          </a:prstGeom>
          <a:ln w="31750">
            <a:solidFill>
              <a:schemeClr val="accent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F83EF494-427C-514D-A3DA-76C8E2D53AA7}"/>
              </a:ext>
            </a:extLst>
          </p:cNvPr>
          <p:cNvCxnSpPr>
            <a:cxnSpLocks/>
          </p:cNvCxnSpPr>
          <p:nvPr/>
        </p:nvCxnSpPr>
        <p:spPr>
          <a:xfrm flipV="1">
            <a:off x="6838512" y="4869915"/>
            <a:ext cx="1243943" cy="342116"/>
          </a:xfrm>
          <a:prstGeom prst="bentConnector3">
            <a:avLst>
              <a:gd name="adj1" fmla="val -2069"/>
            </a:avLst>
          </a:prstGeom>
          <a:ln w="31750">
            <a:solidFill>
              <a:schemeClr val="accent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1585EC7-F941-B44F-A1B5-BCD69CE53FBD}"/>
              </a:ext>
            </a:extLst>
          </p:cNvPr>
          <p:cNvSpPr/>
          <p:nvPr/>
        </p:nvSpPr>
        <p:spPr>
          <a:xfrm>
            <a:off x="3236088" y="4554030"/>
            <a:ext cx="1197918" cy="48694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TW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輸入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402BBFC-97E0-E343-8DE4-3692534D844D}"/>
              </a:ext>
            </a:extLst>
          </p:cNvPr>
          <p:cNvSpPr/>
          <p:nvPr/>
        </p:nvSpPr>
        <p:spPr>
          <a:xfrm>
            <a:off x="8119699" y="4628888"/>
            <a:ext cx="1197918" cy="48694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TW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輸出</a:t>
            </a:r>
          </a:p>
        </p:txBody>
      </p:sp>
    </p:spTree>
    <p:extLst>
      <p:ext uri="{BB962C8B-B14F-4D97-AF65-F5344CB8AC3E}">
        <p14:creationId xmlns:p14="http://schemas.microsoft.com/office/powerpoint/2010/main" val="224876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24A0EC-DDEE-AE4D-ACEC-BF740DD7C8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zh-TW" altLang="en-US" dirty="0"/>
              <a:t>什麼是資料</a:t>
            </a:r>
            <a:r>
              <a:rPr lang="en-US" altLang="zh-TW" dirty="0"/>
              <a:t>?</a:t>
            </a:r>
            <a:endParaRPr lang="zh-TW" altLang="en-US" b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983BEF-579C-664E-ADAF-80E423251F19}"/>
              </a:ext>
            </a:extLst>
          </p:cNvPr>
          <p:cNvSpPr/>
          <p:nvPr/>
        </p:nvSpPr>
        <p:spPr>
          <a:xfrm>
            <a:off x="490779" y="1018490"/>
            <a:ext cx="1018755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一般來說</a:t>
            </a:r>
            <a:r>
              <a:rPr lang="en-US" altLang="zh-TW" sz="24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,</a:t>
            </a:r>
            <a:r>
              <a:rPr lang="zh-TW" altLang="en-US" sz="24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資料可分成兩個部分</a:t>
            </a:r>
            <a:r>
              <a:rPr lang="en-US" altLang="zh-TW" sz="24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:</a:t>
            </a:r>
          </a:p>
          <a:p>
            <a:pPr marL="800089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特徵 </a:t>
            </a:r>
            <a:r>
              <a:rPr lang="en-US" altLang="zh-TW" sz="2400" b="1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(</a:t>
            </a:r>
            <a:r>
              <a:rPr lang="en-US" sz="2400" b="1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Feature): </a:t>
            </a:r>
            <a:r>
              <a:rPr lang="zh-TW" alt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用來描述每一筆資料</a:t>
            </a:r>
            <a:r>
              <a:rPr lang="en-US" altLang="zh-TW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,</a:t>
            </a:r>
            <a:r>
              <a:rPr lang="zh-TW" alt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通常會用 </a:t>
            </a:r>
            <a:r>
              <a:rPr 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X </a:t>
            </a:r>
            <a:r>
              <a:rPr lang="zh-TW" alt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來表示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zh-TW" altLang="en-US" sz="2400" b="1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標記 </a:t>
            </a:r>
            <a:r>
              <a:rPr lang="en-US" altLang="zh-TW" sz="2400" b="1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(L</a:t>
            </a:r>
            <a:r>
              <a:rPr lang="en-US" sz="2400" b="1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abel): </a:t>
            </a:r>
            <a:r>
              <a:rPr lang="zh-TW" alt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用來表示每一筆資料所對應的輸出</a:t>
            </a:r>
            <a:r>
              <a:rPr lang="en-US" altLang="zh-TW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,</a:t>
            </a:r>
            <a:r>
              <a:rPr lang="zh-TW" alt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這個輸出樣式可以有不同的狀態</a:t>
            </a:r>
            <a:r>
              <a:rPr lang="en-US" altLang="zh-TW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(</a:t>
            </a:r>
            <a:r>
              <a:rPr lang="zh-TW" alt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可能是類別或者實數值等</a:t>
            </a:r>
            <a:r>
              <a:rPr lang="en-US" altLang="zh-TW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),</a:t>
            </a:r>
            <a:r>
              <a:rPr lang="zh-TW" alt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通常會用 </a:t>
            </a:r>
            <a:r>
              <a:rPr 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Y </a:t>
            </a:r>
            <a:r>
              <a:rPr lang="zh-TW" alt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來表示。</a:t>
            </a:r>
            <a:endParaRPr lang="zh-TW" altLang="en-US" sz="2400" kern="0" dirty="0">
              <a:solidFill>
                <a:srgbClr val="595959"/>
              </a:solidFill>
              <a:latin typeface="Calibri"/>
              <a:cs typeface="Calibri"/>
              <a:sym typeface="Calibri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0EEB54B-62F6-0F44-A5CD-B44912650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157628"/>
              </p:ext>
            </p:extLst>
          </p:nvPr>
        </p:nvGraphicFramePr>
        <p:xfrm>
          <a:off x="2032000" y="4637865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35790178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79196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941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雲量、溫度、濕度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dirty="0"/>
                        <a:t>是否下雨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131164"/>
                  </a:ext>
                </a:extLst>
              </a:tr>
            </a:tbl>
          </a:graphicData>
        </a:graphic>
      </p:graphicFrame>
      <p:pic>
        <p:nvPicPr>
          <p:cNvPr id="9" name="Graphic 8">
            <a:extLst>
              <a:ext uri="{FF2B5EF4-FFF2-40B4-BE49-F238E27FC236}">
                <a16:creationId xmlns:a16="http://schemas.microsoft.com/office/drawing/2014/main" id="{448310F0-2964-9D42-8109-4540199CC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6400" y="317323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55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302A4E-961B-7343-9F28-908DBD79A3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zh-TW" altLang="en-US" dirty="0"/>
              <a:t>機器學習流程</a:t>
            </a:r>
            <a:endParaRPr lang="zh-TW" altLang="en-US" b="0" dirty="0"/>
          </a:p>
        </p:txBody>
      </p:sp>
      <p:sp>
        <p:nvSpPr>
          <p:cNvPr id="3" name="椭圆 8">
            <a:extLst>
              <a:ext uri="{FF2B5EF4-FFF2-40B4-BE49-F238E27FC236}">
                <a16:creationId xmlns:a16="http://schemas.microsoft.com/office/drawing/2014/main" id="{9D50A682-BAAF-8445-A2F8-75A92F699EB7}"/>
              </a:ext>
            </a:extLst>
          </p:cNvPr>
          <p:cNvSpPr>
            <a:spLocks noChangeAspect="1"/>
          </p:cNvSpPr>
          <p:nvPr/>
        </p:nvSpPr>
        <p:spPr>
          <a:xfrm>
            <a:off x="1904881" y="1251192"/>
            <a:ext cx="468000" cy="46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solidFill>
                  <a:schemeClr val="accent4"/>
                </a:solidFill>
                <a:effectLst/>
                <a:uLnTx/>
                <a:uFillTx/>
              </a:rPr>
              <a:t>1</a:t>
            </a:r>
            <a:endParaRPr kumimoji="0" lang="zh-CN" altLang="en-US" sz="1400" b="0" i="0" u="none" strike="noStrike" kern="0" cap="none" spc="0" normalizeH="0" baseline="0" noProof="0" dirty="0">
              <a:solidFill>
                <a:schemeClr val="accent4"/>
              </a:solidFill>
              <a:effectLst/>
              <a:uLnTx/>
              <a:uFillTx/>
            </a:endParaRPr>
          </a:p>
        </p:txBody>
      </p:sp>
      <p:sp>
        <p:nvSpPr>
          <p:cNvPr id="4" name="矩形 18">
            <a:extLst>
              <a:ext uri="{FF2B5EF4-FFF2-40B4-BE49-F238E27FC236}">
                <a16:creationId xmlns:a16="http://schemas.microsoft.com/office/drawing/2014/main" id="{1134C25D-3B12-8D4F-855E-58FE45C381D4}"/>
              </a:ext>
            </a:extLst>
          </p:cNvPr>
          <p:cNvSpPr/>
          <p:nvPr/>
        </p:nvSpPr>
        <p:spPr>
          <a:xfrm>
            <a:off x="2421435" y="1248048"/>
            <a:ext cx="1778607" cy="453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需求討論</a:t>
            </a:r>
          </a:p>
        </p:txBody>
      </p:sp>
      <p:sp>
        <p:nvSpPr>
          <p:cNvPr id="5" name="椭圆 8">
            <a:extLst>
              <a:ext uri="{FF2B5EF4-FFF2-40B4-BE49-F238E27FC236}">
                <a16:creationId xmlns:a16="http://schemas.microsoft.com/office/drawing/2014/main" id="{2DA6C9B0-E4A7-FA4C-A257-ADE86E86A8BD}"/>
              </a:ext>
            </a:extLst>
          </p:cNvPr>
          <p:cNvSpPr>
            <a:spLocks noChangeAspect="1"/>
          </p:cNvSpPr>
          <p:nvPr/>
        </p:nvSpPr>
        <p:spPr>
          <a:xfrm>
            <a:off x="1904881" y="1978600"/>
            <a:ext cx="468000" cy="46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solidFill>
                  <a:schemeClr val="accent4"/>
                </a:solidFill>
                <a:effectLst/>
                <a:uLnTx/>
                <a:uFillTx/>
              </a:rPr>
              <a:t>2</a:t>
            </a:r>
            <a:endParaRPr kumimoji="0" lang="zh-CN" altLang="en-US" sz="1400" b="0" i="0" u="none" strike="noStrike" kern="0" cap="none" spc="0" normalizeH="0" baseline="0" noProof="0" dirty="0">
              <a:solidFill>
                <a:schemeClr val="accent4"/>
              </a:solidFill>
              <a:effectLst/>
              <a:uLnTx/>
              <a:uFillTx/>
            </a:endParaRPr>
          </a:p>
        </p:txBody>
      </p:sp>
      <p:sp>
        <p:nvSpPr>
          <p:cNvPr id="6" name="矩形 18">
            <a:extLst>
              <a:ext uri="{FF2B5EF4-FFF2-40B4-BE49-F238E27FC236}">
                <a16:creationId xmlns:a16="http://schemas.microsoft.com/office/drawing/2014/main" id="{A285AA78-CDF4-0142-BB51-822BDDE5F2C9}"/>
              </a:ext>
            </a:extLst>
          </p:cNvPr>
          <p:cNvSpPr/>
          <p:nvPr/>
        </p:nvSpPr>
        <p:spPr>
          <a:xfrm>
            <a:off x="2421436" y="1975456"/>
            <a:ext cx="1778606" cy="453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>
              <a:lnSpc>
                <a:spcPct val="130000"/>
              </a:lnSpc>
              <a:defRPr/>
            </a:pPr>
            <a:r>
              <a:rPr lang="zh-CN" altLang="en-US" sz="20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資料搜集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7" name="椭圆 8">
            <a:extLst>
              <a:ext uri="{FF2B5EF4-FFF2-40B4-BE49-F238E27FC236}">
                <a16:creationId xmlns:a16="http://schemas.microsoft.com/office/drawing/2014/main" id="{08C592E8-5184-2143-A058-73D962F6D16A}"/>
              </a:ext>
            </a:extLst>
          </p:cNvPr>
          <p:cNvSpPr>
            <a:spLocks noChangeAspect="1"/>
          </p:cNvSpPr>
          <p:nvPr/>
        </p:nvSpPr>
        <p:spPr>
          <a:xfrm>
            <a:off x="1904880" y="2740580"/>
            <a:ext cx="468000" cy="46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solidFill>
                  <a:schemeClr val="accent4"/>
                </a:solidFill>
                <a:effectLst/>
                <a:uLnTx/>
                <a:uFillTx/>
              </a:rPr>
              <a:t>3</a:t>
            </a:r>
            <a:endParaRPr kumimoji="0" lang="zh-CN" altLang="en-US" sz="1400" b="0" i="0" u="none" strike="noStrike" kern="0" cap="none" spc="0" normalizeH="0" baseline="0" noProof="0" dirty="0">
              <a:solidFill>
                <a:schemeClr val="accent4"/>
              </a:solidFill>
              <a:effectLst/>
              <a:uLnTx/>
              <a:uFillTx/>
            </a:endParaRPr>
          </a:p>
        </p:txBody>
      </p:sp>
      <p:sp>
        <p:nvSpPr>
          <p:cNvPr id="8" name="矩形 18">
            <a:extLst>
              <a:ext uri="{FF2B5EF4-FFF2-40B4-BE49-F238E27FC236}">
                <a16:creationId xmlns:a16="http://schemas.microsoft.com/office/drawing/2014/main" id="{A519BD44-B20F-DF4F-829C-EB3FFE0B8EC9}"/>
              </a:ext>
            </a:extLst>
          </p:cNvPr>
          <p:cNvSpPr/>
          <p:nvPr/>
        </p:nvSpPr>
        <p:spPr>
          <a:xfrm>
            <a:off x="2421435" y="2737436"/>
            <a:ext cx="1778606" cy="453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>
              <a:lnSpc>
                <a:spcPct val="130000"/>
              </a:lnSpc>
              <a:defRPr/>
            </a:pPr>
            <a:r>
              <a:rPr lang="zh-CN" altLang="en-US" sz="20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資料清理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0" name="椭圆 8">
            <a:extLst>
              <a:ext uri="{FF2B5EF4-FFF2-40B4-BE49-F238E27FC236}">
                <a16:creationId xmlns:a16="http://schemas.microsoft.com/office/drawing/2014/main" id="{D2589919-8691-6446-8671-9DA8819EBB1B}"/>
              </a:ext>
            </a:extLst>
          </p:cNvPr>
          <p:cNvSpPr>
            <a:spLocks noChangeAspect="1"/>
          </p:cNvSpPr>
          <p:nvPr/>
        </p:nvSpPr>
        <p:spPr>
          <a:xfrm>
            <a:off x="1904879" y="3482636"/>
            <a:ext cx="468000" cy="46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kern="0" dirty="0">
                <a:solidFill>
                  <a:schemeClr val="accent4"/>
                </a:solidFill>
              </a:rPr>
              <a:t>4</a:t>
            </a:r>
            <a:endParaRPr kumimoji="0" lang="zh-CN" altLang="en-US" sz="1400" b="0" i="0" u="none" strike="noStrike" kern="0" cap="none" spc="0" normalizeH="0" baseline="0" noProof="0" dirty="0">
              <a:solidFill>
                <a:schemeClr val="accent4"/>
              </a:solidFill>
              <a:effectLst/>
              <a:uLnTx/>
              <a:uFillTx/>
            </a:endParaRPr>
          </a:p>
        </p:txBody>
      </p:sp>
      <p:sp>
        <p:nvSpPr>
          <p:cNvPr id="11" name="矩形 18">
            <a:extLst>
              <a:ext uri="{FF2B5EF4-FFF2-40B4-BE49-F238E27FC236}">
                <a16:creationId xmlns:a16="http://schemas.microsoft.com/office/drawing/2014/main" id="{1E0F03A2-5A7F-CA44-9E8F-1F2DDFD68B86}"/>
              </a:ext>
            </a:extLst>
          </p:cNvPr>
          <p:cNvSpPr/>
          <p:nvPr/>
        </p:nvSpPr>
        <p:spPr>
          <a:xfrm>
            <a:off x="2421433" y="3479492"/>
            <a:ext cx="2755001" cy="453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>
              <a:lnSpc>
                <a:spcPct val="130000"/>
              </a:lnSpc>
              <a:defRPr/>
            </a:pPr>
            <a:r>
              <a:rPr lang="zh-CN" altLang="en-US" sz="20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資料視覺化分析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2" name="椭圆 8">
            <a:extLst>
              <a:ext uri="{FF2B5EF4-FFF2-40B4-BE49-F238E27FC236}">
                <a16:creationId xmlns:a16="http://schemas.microsoft.com/office/drawing/2014/main" id="{4CAA1B96-7523-C44A-A96A-60D6D861633E}"/>
              </a:ext>
            </a:extLst>
          </p:cNvPr>
          <p:cNvSpPr>
            <a:spLocks noChangeAspect="1"/>
          </p:cNvSpPr>
          <p:nvPr/>
        </p:nvSpPr>
        <p:spPr>
          <a:xfrm>
            <a:off x="6412302" y="1256365"/>
            <a:ext cx="468000" cy="46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solidFill>
                  <a:schemeClr val="accent4"/>
                </a:solidFill>
                <a:effectLst/>
                <a:uLnTx/>
                <a:uFillTx/>
              </a:rPr>
              <a:t>5</a:t>
            </a:r>
            <a:endParaRPr kumimoji="0" lang="zh-CN" altLang="en-US" sz="1400" b="0" i="0" u="none" strike="noStrike" kern="0" cap="none" spc="0" normalizeH="0" baseline="0" noProof="0" dirty="0">
              <a:solidFill>
                <a:schemeClr val="accent4"/>
              </a:solidFill>
              <a:effectLst/>
              <a:uLnTx/>
              <a:uFillTx/>
            </a:endParaRPr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id="{0C9FAA52-43C0-814A-ADBE-18526CB01A66}"/>
              </a:ext>
            </a:extLst>
          </p:cNvPr>
          <p:cNvSpPr/>
          <p:nvPr/>
        </p:nvSpPr>
        <p:spPr>
          <a:xfrm>
            <a:off x="6928856" y="1253221"/>
            <a:ext cx="2011081" cy="453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>
              <a:lnSpc>
                <a:spcPct val="130000"/>
              </a:lnSpc>
              <a:defRPr/>
            </a:pPr>
            <a:r>
              <a:rPr lang="zh-CN" altLang="en-US" sz="20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資料正規化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4" name="椭圆 8">
            <a:extLst>
              <a:ext uri="{FF2B5EF4-FFF2-40B4-BE49-F238E27FC236}">
                <a16:creationId xmlns:a16="http://schemas.microsoft.com/office/drawing/2014/main" id="{82E7CBB8-4E2D-2740-B4A0-EB11451FE778}"/>
              </a:ext>
            </a:extLst>
          </p:cNvPr>
          <p:cNvSpPr>
            <a:spLocks noChangeAspect="1"/>
          </p:cNvSpPr>
          <p:nvPr/>
        </p:nvSpPr>
        <p:spPr>
          <a:xfrm>
            <a:off x="6412302" y="1978600"/>
            <a:ext cx="468000" cy="46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kern="0" dirty="0">
                <a:solidFill>
                  <a:schemeClr val="accent4"/>
                </a:solidFill>
              </a:rPr>
              <a:t>6</a:t>
            </a:r>
            <a:endParaRPr kumimoji="0" lang="zh-CN" altLang="en-US" sz="1400" b="0" i="0" u="none" strike="noStrike" kern="0" cap="none" spc="0" normalizeH="0" baseline="0" noProof="0" dirty="0">
              <a:solidFill>
                <a:schemeClr val="accent4"/>
              </a:solidFill>
              <a:effectLst/>
              <a:uLnTx/>
              <a:uFillTx/>
            </a:endParaRPr>
          </a:p>
        </p:txBody>
      </p:sp>
      <p:sp>
        <p:nvSpPr>
          <p:cNvPr id="15" name="矩形 18">
            <a:extLst>
              <a:ext uri="{FF2B5EF4-FFF2-40B4-BE49-F238E27FC236}">
                <a16:creationId xmlns:a16="http://schemas.microsoft.com/office/drawing/2014/main" id="{E66BB026-6E7E-754B-BEC9-CD3E1A988EB6}"/>
              </a:ext>
            </a:extLst>
          </p:cNvPr>
          <p:cNvSpPr/>
          <p:nvPr/>
        </p:nvSpPr>
        <p:spPr>
          <a:xfrm>
            <a:off x="6928856" y="1975456"/>
            <a:ext cx="2011081" cy="453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>
              <a:lnSpc>
                <a:spcPct val="130000"/>
              </a:lnSpc>
              <a:defRPr/>
            </a:pPr>
            <a:r>
              <a:rPr lang="zh-CN" altLang="en-US" sz="20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特徵工程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6" name="椭圆 8">
            <a:extLst>
              <a:ext uri="{FF2B5EF4-FFF2-40B4-BE49-F238E27FC236}">
                <a16:creationId xmlns:a16="http://schemas.microsoft.com/office/drawing/2014/main" id="{DD0EAC8F-623C-5C43-95A5-CEB0C7C34F45}"/>
              </a:ext>
            </a:extLst>
          </p:cNvPr>
          <p:cNvSpPr>
            <a:spLocks noChangeAspect="1"/>
          </p:cNvSpPr>
          <p:nvPr/>
        </p:nvSpPr>
        <p:spPr>
          <a:xfrm>
            <a:off x="6412302" y="2740580"/>
            <a:ext cx="468000" cy="46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solidFill>
                  <a:schemeClr val="accent4"/>
                </a:solidFill>
                <a:effectLst/>
                <a:uLnTx/>
                <a:uFillTx/>
              </a:rPr>
              <a:t>7</a:t>
            </a:r>
            <a:endParaRPr kumimoji="0" lang="zh-CN" altLang="en-US" sz="1400" b="0" i="0" u="none" strike="noStrike" kern="0" cap="none" spc="0" normalizeH="0" baseline="0" noProof="0" dirty="0">
              <a:solidFill>
                <a:schemeClr val="accent4"/>
              </a:solidFill>
              <a:effectLst/>
              <a:uLnTx/>
              <a:uFillTx/>
            </a:endParaRPr>
          </a:p>
        </p:txBody>
      </p:sp>
      <p:sp>
        <p:nvSpPr>
          <p:cNvPr id="17" name="矩形 18">
            <a:extLst>
              <a:ext uri="{FF2B5EF4-FFF2-40B4-BE49-F238E27FC236}">
                <a16:creationId xmlns:a16="http://schemas.microsoft.com/office/drawing/2014/main" id="{75540C0E-CFA5-894F-87CD-B6633255DC5E}"/>
              </a:ext>
            </a:extLst>
          </p:cNvPr>
          <p:cNvSpPr/>
          <p:nvPr/>
        </p:nvSpPr>
        <p:spPr>
          <a:xfrm>
            <a:off x="6928856" y="2737436"/>
            <a:ext cx="2773083" cy="453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>
              <a:lnSpc>
                <a:spcPct val="130000"/>
              </a:lnSpc>
              <a:defRPr/>
            </a:pPr>
            <a:r>
              <a:rPr lang="zh-CN" altLang="en-US" sz="20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模型訓練與評估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F093DE7D-D216-4844-9240-85C4A2CFA45E}"/>
              </a:ext>
            </a:extLst>
          </p:cNvPr>
          <p:cNvSpPr/>
          <p:nvPr/>
        </p:nvSpPr>
        <p:spPr>
          <a:xfrm>
            <a:off x="604435" y="4944675"/>
            <a:ext cx="10833315" cy="51144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47F364A-51F4-A14F-8AF8-7B62E2A00B36}"/>
              </a:ext>
            </a:extLst>
          </p:cNvPr>
          <p:cNvSpPr/>
          <p:nvPr/>
        </p:nvSpPr>
        <p:spPr>
          <a:xfrm>
            <a:off x="1237525" y="4707767"/>
            <a:ext cx="1614164" cy="10180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4D33A8B-1D39-034A-8FC8-907C09A843BA}"/>
              </a:ext>
            </a:extLst>
          </p:cNvPr>
          <p:cNvSpPr/>
          <p:nvPr/>
        </p:nvSpPr>
        <p:spPr>
          <a:xfrm>
            <a:off x="3172230" y="4707767"/>
            <a:ext cx="1614164" cy="10180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86BC4C0-C1DB-5F44-AAF6-1107D28FD0FA}"/>
              </a:ext>
            </a:extLst>
          </p:cNvPr>
          <p:cNvSpPr/>
          <p:nvPr/>
        </p:nvSpPr>
        <p:spPr>
          <a:xfrm>
            <a:off x="5111054" y="4707767"/>
            <a:ext cx="1614164" cy="10180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C995ACB-C044-D343-87EE-913791C10B05}"/>
              </a:ext>
            </a:extLst>
          </p:cNvPr>
          <p:cNvSpPr/>
          <p:nvPr/>
        </p:nvSpPr>
        <p:spPr>
          <a:xfrm>
            <a:off x="7049878" y="4707767"/>
            <a:ext cx="1614164" cy="10180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F84630A-0322-3541-A2DB-BC7587EF3DBA}"/>
              </a:ext>
            </a:extLst>
          </p:cNvPr>
          <p:cNvSpPr/>
          <p:nvPr/>
        </p:nvSpPr>
        <p:spPr>
          <a:xfrm>
            <a:off x="8988702" y="4707767"/>
            <a:ext cx="1614164" cy="10180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18">
            <a:extLst>
              <a:ext uri="{FF2B5EF4-FFF2-40B4-BE49-F238E27FC236}">
                <a16:creationId xmlns:a16="http://schemas.microsoft.com/office/drawing/2014/main" id="{1BDD7440-9F01-2949-ADD0-B42DA739EABA}"/>
              </a:ext>
            </a:extLst>
          </p:cNvPr>
          <p:cNvSpPr/>
          <p:nvPr/>
        </p:nvSpPr>
        <p:spPr>
          <a:xfrm>
            <a:off x="1477583" y="4979263"/>
            <a:ext cx="1131827" cy="416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定義問題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矩形 18">
            <a:extLst>
              <a:ext uri="{FF2B5EF4-FFF2-40B4-BE49-F238E27FC236}">
                <a16:creationId xmlns:a16="http://schemas.microsoft.com/office/drawing/2014/main" id="{FD0B6ECB-A2D1-DF4B-8815-6F1246A565A5}"/>
              </a:ext>
            </a:extLst>
          </p:cNvPr>
          <p:cNvSpPr/>
          <p:nvPr/>
        </p:nvSpPr>
        <p:spPr>
          <a:xfrm>
            <a:off x="3407991" y="4825459"/>
            <a:ext cx="1206654" cy="777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資料搜集與清理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矩形 18">
            <a:extLst>
              <a:ext uri="{FF2B5EF4-FFF2-40B4-BE49-F238E27FC236}">
                <a16:creationId xmlns:a16="http://schemas.microsoft.com/office/drawing/2014/main" id="{C09836A4-433D-DA4F-81AB-9086F5C10552}"/>
              </a:ext>
            </a:extLst>
          </p:cNvPr>
          <p:cNvSpPr/>
          <p:nvPr/>
        </p:nvSpPr>
        <p:spPr>
          <a:xfrm>
            <a:off x="5314809" y="4825459"/>
            <a:ext cx="1206654" cy="777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選擇與建立模型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矩形 18">
            <a:extLst>
              <a:ext uri="{FF2B5EF4-FFF2-40B4-BE49-F238E27FC236}">
                <a16:creationId xmlns:a16="http://schemas.microsoft.com/office/drawing/2014/main" id="{23F937A6-7BCF-FC48-9B0C-B28D589214F0}"/>
              </a:ext>
            </a:extLst>
          </p:cNvPr>
          <p:cNvSpPr/>
          <p:nvPr/>
        </p:nvSpPr>
        <p:spPr>
          <a:xfrm>
            <a:off x="7271503" y="4825459"/>
            <a:ext cx="1206654" cy="777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分析結果</a:t>
            </a:r>
            <a:br>
              <a:rPr lang="en-US" altLang="zh-CN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修正模型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矩形 18">
            <a:extLst>
              <a:ext uri="{FF2B5EF4-FFF2-40B4-BE49-F238E27FC236}">
                <a16:creationId xmlns:a16="http://schemas.microsoft.com/office/drawing/2014/main" id="{5C4EBD0C-600E-FA4B-9BEC-E1A59B3437D4}"/>
              </a:ext>
            </a:extLst>
          </p:cNvPr>
          <p:cNvSpPr/>
          <p:nvPr/>
        </p:nvSpPr>
        <p:spPr>
          <a:xfrm>
            <a:off x="9187636" y="4825459"/>
            <a:ext cx="1206654" cy="777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最終模型輸出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椭圆 8">
            <a:extLst>
              <a:ext uri="{FF2B5EF4-FFF2-40B4-BE49-F238E27FC236}">
                <a16:creationId xmlns:a16="http://schemas.microsoft.com/office/drawing/2014/main" id="{16F14DFC-2B2B-7442-9F00-8644F702FF36}"/>
              </a:ext>
            </a:extLst>
          </p:cNvPr>
          <p:cNvSpPr>
            <a:spLocks noChangeAspect="1"/>
          </p:cNvSpPr>
          <p:nvPr/>
        </p:nvSpPr>
        <p:spPr>
          <a:xfrm>
            <a:off x="6412302" y="3482636"/>
            <a:ext cx="468000" cy="46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solidFill>
                  <a:schemeClr val="accent4"/>
                </a:solidFill>
                <a:effectLst/>
                <a:uLnTx/>
                <a:uFillTx/>
              </a:rPr>
              <a:t>8</a:t>
            </a:r>
            <a:endParaRPr kumimoji="0" lang="zh-CN" altLang="en-US" sz="1400" b="0" i="0" u="none" strike="noStrike" kern="0" cap="none" spc="0" normalizeH="0" baseline="0" noProof="0" dirty="0">
              <a:solidFill>
                <a:schemeClr val="accent4"/>
              </a:solidFill>
              <a:effectLst/>
              <a:uLnTx/>
              <a:uFillTx/>
            </a:endParaRPr>
          </a:p>
        </p:txBody>
      </p:sp>
      <p:sp>
        <p:nvSpPr>
          <p:cNvPr id="61" name="矩形 18">
            <a:extLst>
              <a:ext uri="{FF2B5EF4-FFF2-40B4-BE49-F238E27FC236}">
                <a16:creationId xmlns:a16="http://schemas.microsoft.com/office/drawing/2014/main" id="{31896662-9DF5-094A-9944-D6B7EE83E66E}"/>
              </a:ext>
            </a:extLst>
          </p:cNvPr>
          <p:cNvSpPr/>
          <p:nvPr/>
        </p:nvSpPr>
        <p:spPr>
          <a:xfrm>
            <a:off x="6928856" y="3479492"/>
            <a:ext cx="2773083" cy="453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00">
              <a:lnSpc>
                <a:spcPct val="130000"/>
              </a:lnSpc>
              <a:defRPr/>
            </a:pPr>
            <a:r>
              <a:rPr lang="zh-CN" altLang="en-US" sz="20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整合模型與部署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0789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338D64-0238-7648-B88A-4D4E08F53B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zh-TW" altLang="en-US" dirty="0"/>
              <a:t>機器學習 </a:t>
            </a:r>
            <a:r>
              <a:rPr lang="en-US" dirty="0"/>
              <a:t>Framework</a:t>
            </a:r>
          </a:p>
        </p:txBody>
      </p:sp>
      <p:grpSp>
        <p:nvGrpSpPr>
          <p:cNvPr id="3" name="组合 22">
            <a:extLst>
              <a:ext uri="{FF2B5EF4-FFF2-40B4-BE49-F238E27FC236}">
                <a16:creationId xmlns:a16="http://schemas.microsoft.com/office/drawing/2014/main" id="{DE284F11-ECBF-3D40-87F2-E9A6E669358F}"/>
              </a:ext>
            </a:extLst>
          </p:cNvPr>
          <p:cNvGrpSpPr/>
          <p:nvPr/>
        </p:nvGrpSpPr>
        <p:grpSpPr>
          <a:xfrm>
            <a:off x="726932" y="5245768"/>
            <a:ext cx="3460058" cy="789272"/>
            <a:chOff x="3106758" y="5245768"/>
            <a:chExt cx="1080231" cy="789272"/>
          </a:xfrm>
        </p:grpSpPr>
        <p:cxnSp>
          <p:nvCxnSpPr>
            <p:cNvPr id="4" name="直接连接符 18">
              <a:extLst>
                <a:ext uri="{FF2B5EF4-FFF2-40B4-BE49-F238E27FC236}">
                  <a16:creationId xmlns:a16="http://schemas.microsoft.com/office/drawing/2014/main" id="{73F21700-ACE1-6C4B-8CAC-AE09D941982E}"/>
                </a:ext>
              </a:extLst>
            </p:cNvPr>
            <p:cNvCxnSpPr/>
            <p:nvPr/>
          </p:nvCxnSpPr>
          <p:spPr>
            <a:xfrm flipH="1">
              <a:off x="4071005" y="5245768"/>
              <a:ext cx="115984" cy="78927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19">
              <a:extLst>
                <a:ext uri="{FF2B5EF4-FFF2-40B4-BE49-F238E27FC236}">
                  <a16:creationId xmlns:a16="http://schemas.microsoft.com/office/drawing/2014/main" id="{252A1DD0-D26C-5B42-9D88-1FB92C20A398}"/>
                </a:ext>
              </a:extLst>
            </p:cNvPr>
            <p:cNvCxnSpPr/>
            <p:nvPr/>
          </p:nvCxnSpPr>
          <p:spPr>
            <a:xfrm flipH="1">
              <a:off x="3106758" y="6035040"/>
              <a:ext cx="96424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" name="图表 11">
            <a:extLst>
              <a:ext uri="{FF2B5EF4-FFF2-40B4-BE49-F238E27FC236}">
                <a16:creationId xmlns:a16="http://schemas.microsoft.com/office/drawing/2014/main" id="{30578B9C-B2DC-1F4B-A1EB-E135EB1FBC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1847559"/>
              </p:ext>
            </p:extLst>
          </p:nvPr>
        </p:nvGraphicFramePr>
        <p:xfrm>
          <a:off x="2261901" y="1331354"/>
          <a:ext cx="7674544" cy="5116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矩形 16">
            <a:extLst>
              <a:ext uri="{FF2B5EF4-FFF2-40B4-BE49-F238E27FC236}">
                <a16:creationId xmlns:a16="http://schemas.microsoft.com/office/drawing/2014/main" id="{CFAB92F9-02C2-CE41-B62D-7E0205376093}"/>
              </a:ext>
            </a:extLst>
          </p:cNvPr>
          <p:cNvSpPr/>
          <p:nvPr/>
        </p:nvSpPr>
        <p:spPr>
          <a:xfrm>
            <a:off x="319735" y="1396915"/>
            <a:ext cx="5016117" cy="1600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altLang="zh-CN" sz="4400" b="1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machine Learning</a:t>
            </a:r>
          </a:p>
          <a:p>
            <a:pPr lvl="0" defTabSz="914400">
              <a:defRPr/>
            </a:pPr>
            <a:r>
              <a:rPr lang="en-US" altLang="zh-CN" sz="5400" b="1" kern="0" dirty="0">
                <a:solidFill>
                  <a:schemeClr val="accent1"/>
                </a:solidFill>
              </a:rPr>
              <a:t>in Python</a:t>
            </a:r>
            <a:endParaRPr kumimoji="0" lang="zh-CN" altLang="en-US" sz="54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10" name="矩形 23">
            <a:extLst>
              <a:ext uri="{FF2B5EF4-FFF2-40B4-BE49-F238E27FC236}">
                <a16:creationId xmlns:a16="http://schemas.microsoft.com/office/drawing/2014/main" id="{6BAAE42A-529F-5641-8B63-82550BA53FB5}"/>
              </a:ext>
            </a:extLst>
          </p:cNvPr>
          <p:cNvSpPr/>
          <p:nvPr/>
        </p:nvSpPr>
        <p:spPr>
          <a:xfrm>
            <a:off x="726931" y="5438655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機器學習入門套件</a:t>
            </a:r>
          </a:p>
        </p:txBody>
      </p:sp>
      <p:sp>
        <p:nvSpPr>
          <p:cNvPr id="11" name="文本框 8">
            <a:extLst>
              <a:ext uri="{FF2B5EF4-FFF2-40B4-BE49-F238E27FC236}">
                <a16:creationId xmlns:a16="http://schemas.microsoft.com/office/drawing/2014/main" id="{F8AD3D23-254F-5F42-A400-966BED68EE33}"/>
              </a:ext>
            </a:extLst>
          </p:cNvPr>
          <p:cNvSpPr txBox="1"/>
          <p:nvPr/>
        </p:nvSpPr>
        <p:spPr>
          <a:xfrm>
            <a:off x="8918801" y="3097643"/>
            <a:ext cx="2797561" cy="1745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lnSpc>
                <a:spcPct val="130000"/>
              </a:lnSpc>
              <a:defRPr/>
            </a:pP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Python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程式語言機器學習框架，它具有各種分類，回歸和聚類算法，包括支持向量機，隨機森林，梯度提升，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k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均值和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DBSCAN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，旨在與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Python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數值和科學庫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NumPy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和</a:t>
            </a:r>
            <a:r>
              <a:rPr lang="en-US" altLang="zh-CN" sz="1400" dirty="0">
                <a:solidFill>
                  <a:srgbClr val="000000"/>
                </a:solidFill>
                <a:latin typeface="+mn-ea"/>
              </a:rPr>
              <a:t>SciPy</a:t>
            </a:r>
            <a:r>
              <a:rPr lang="zh-CN" altLang="en-US" sz="1400" dirty="0">
                <a:solidFill>
                  <a:srgbClr val="000000"/>
                </a:solidFill>
                <a:latin typeface="+mn-ea"/>
              </a:rPr>
              <a:t>進行互操作。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2" name="矩形 25">
            <a:extLst>
              <a:ext uri="{FF2B5EF4-FFF2-40B4-BE49-F238E27FC236}">
                <a16:creationId xmlns:a16="http://schemas.microsoft.com/office/drawing/2014/main" id="{DE677493-A855-7448-82B8-BAB5C3BD4EC6}"/>
              </a:ext>
            </a:extLst>
          </p:cNvPr>
          <p:cNvSpPr/>
          <p:nvPr/>
        </p:nvSpPr>
        <p:spPr>
          <a:xfrm>
            <a:off x="8918801" y="2549394"/>
            <a:ext cx="2938238" cy="1154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lnSpc>
                <a:spcPct val="130000"/>
              </a:lnSpc>
              <a:defRPr/>
            </a:pPr>
            <a:r>
              <a:rPr lang="en-US" altLang="zh-CN" sz="2800" b="1" kern="0" dirty="0">
                <a:solidFill>
                  <a:schemeClr val="accent1"/>
                </a:solidFill>
              </a:rPr>
              <a:t>scikit-learn</a:t>
            </a:r>
          </a:p>
          <a:p>
            <a:pPr lvl="0" defTabSz="914400">
              <a:lnSpc>
                <a:spcPct val="130000"/>
              </a:lnSpc>
              <a:defRPr/>
            </a:pPr>
            <a:endParaRPr lang="en-US" altLang="zh-CN" sz="2800" b="1" kern="0" dirty="0">
              <a:solidFill>
                <a:schemeClr val="accent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57A84D8-27A7-5247-93FA-491314A0A0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81" t="19733" r="22627" b="22376"/>
          <a:stretch/>
        </p:blipFill>
        <p:spPr>
          <a:xfrm>
            <a:off x="4409402" y="2765963"/>
            <a:ext cx="3373196" cy="187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5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1553198" y="5245768"/>
            <a:ext cx="2633791" cy="789272"/>
            <a:chOff x="3106758" y="5245768"/>
            <a:chExt cx="1080231" cy="789272"/>
          </a:xfrm>
        </p:grpSpPr>
        <p:cxnSp>
          <p:nvCxnSpPr>
            <p:cNvPr id="19" name="直接连接符 18"/>
            <p:cNvCxnSpPr/>
            <p:nvPr/>
          </p:nvCxnSpPr>
          <p:spPr>
            <a:xfrm flipH="1">
              <a:off x="4071005" y="5245768"/>
              <a:ext cx="115984" cy="78927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3106758" y="6035040"/>
              <a:ext cx="96424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2261901" y="1331354"/>
            <a:ext cx="7674544" cy="5116362"/>
            <a:chOff x="2032000" y="976531"/>
            <a:chExt cx="8128000" cy="5418667"/>
          </a:xfrm>
        </p:grpSpPr>
        <p:graphicFrame>
          <p:nvGraphicFramePr>
            <p:cNvPr id="12" name="图表 11"/>
            <p:cNvGraphicFramePr/>
            <p:nvPr>
              <p:extLst>
                <p:ext uri="{D42A27DB-BD31-4B8C-83A1-F6EECF244321}">
                  <p14:modId xmlns:p14="http://schemas.microsoft.com/office/powerpoint/2010/main" val="291332553"/>
                </p:ext>
              </p:extLst>
            </p:nvPr>
          </p:nvGraphicFramePr>
          <p:xfrm>
            <a:off x="2032000" y="976531"/>
            <a:ext cx="8128000" cy="541866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pic>
          <p:nvPicPr>
            <p:cNvPr id="15" name="图片 14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8776" y="1580436"/>
              <a:ext cx="4193980" cy="4144794"/>
            </a:xfrm>
            <a:custGeom>
              <a:avLst/>
              <a:gdLst>
                <a:gd name="connsiteX0" fmla="*/ 774000 w 1548000"/>
                <a:gd name="connsiteY0" fmla="*/ 0 h 1548000"/>
                <a:gd name="connsiteX1" fmla="*/ 1548000 w 1548000"/>
                <a:gd name="connsiteY1" fmla="*/ 774000 h 1548000"/>
                <a:gd name="connsiteX2" fmla="*/ 774000 w 1548000"/>
                <a:gd name="connsiteY2" fmla="*/ 1548000 h 1548000"/>
                <a:gd name="connsiteX3" fmla="*/ 0 w 1548000"/>
                <a:gd name="connsiteY3" fmla="*/ 774000 h 1548000"/>
                <a:gd name="connsiteX4" fmla="*/ 774000 w 1548000"/>
                <a:gd name="connsiteY4" fmla="*/ 0 h 15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8000" h="1548000">
                  <a:moveTo>
                    <a:pt x="774000" y="0"/>
                  </a:moveTo>
                  <a:cubicBezTo>
                    <a:pt x="1201468" y="0"/>
                    <a:pt x="1548000" y="346532"/>
                    <a:pt x="1548000" y="774000"/>
                  </a:cubicBezTo>
                  <a:cubicBezTo>
                    <a:pt x="1548000" y="1201468"/>
                    <a:pt x="1201468" y="1548000"/>
                    <a:pt x="774000" y="1548000"/>
                  </a:cubicBezTo>
                  <a:cubicBezTo>
                    <a:pt x="346532" y="1548000"/>
                    <a:pt x="0" y="1201468"/>
                    <a:pt x="0" y="774000"/>
                  </a:cubicBezTo>
                  <a:cubicBezTo>
                    <a:pt x="0" y="346532"/>
                    <a:pt x="346532" y="0"/>
                    <a:pt x="774000" y="0"/>
                  </a:cubicBezTo>
                  <a:close/>
                </a:path>
              </a:pathLst>
            </a:custGeom>
          </p:spPr>
        </p:pic>
      </p:grpSp>
      <p:sp>
        <p:nvSpPr>
          <p:cNvPr id="17" name="矩形 16"/>
          <p:cNvSpPr/>
          <p:nvPr/>
        </p:nvSpPr>
        <p:spPr>
          <a:xfrm>
            <a:off x="319735" y="1396915"/>
            <a:ext cx="4416594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我们的客户</a:t>
            </a:r>
            <a:endParaRPr kumimoji="0" lang="en-US" altLang="zh-CN" sz="66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满意</a:t>
            </a:r>
          </a:p>
        </p:txBody>
      </p:sp>
      <p:sp>
        <p:nvSpPr>
          <p:cNvPr id="24" name="矩形 23"/>
          <p:cNvSpPr/>
          <p:nvPr/>
        </p:nvSpPr>
        <p:spPr>
          <a:xfrm>
            <a:off x="1553198" y="5086406"/>
            <a:ext cx="187904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73%</a:t>
            </a:r>
            <a:endParaRPr kumimoji="0" lang="zh-CN" altLang="en-US" sz="66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25" name="文本框 8"/>
          <p:cNvSpPr txBox="1"/>
          <p:nvPr/>
        </p:nvSpPr>
        <p:spPr>
          <a:xfrm>
            <a:off x="9059477" y="3097643"/>
            <a:ext cx="2797561" cy="2865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	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26" name="矩形 25"/>
          <p:cNvSpPr/>
          <p:nvPr/>
        </p:nvSpPr>
        <p:spPr>
          <a:xfrm>
            <a:off x="8799791" y="2549394"/>
            <a:ext cx="3057247" cy="597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点击此处添加标题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21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968792" y="250634"/>
            <a:ext cx="2686251" cy="590931"/>
          </a:xfrm>
        </p:spPr>
        <p:txBody>
          <a:bodyPr/>
          <a:lstStyle/>
          <a:p>
            <a:pPr lvl="0"/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工作回顾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F1BD34-C539-DF41-A39C-490BF40A413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730506" y="13069252"/>
            <a:ext cx="34304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TW" smtClean="0"/>
              <a:t>14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5639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8"/>
          <p:cNvSpPr txBox="1"/>
          <p:nvPr/>
        </p:nvSpPr>
        <p:spPr>
          <a:xfrm>
            <a:off x="248985" y="2274465"/>
            <a:ext cx="3789615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倍字间距。正文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16" name="文本框 8"/>
          <p:cNvSpPr txBox="1"/>
          <p:nvPr/>
        </p:nvSpPr>
        <p:spPr>
          <a:xfrm>
            <a:off x="248985" y="3683752"/>
            <a:ext cx="3789615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倍字间距。正文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17" name="文本框 8"/>
          <p:cNvSpPr txBox="1"/>
          <p:nvPr/>
        </p:nvSpPr>
        <p:spPr>
          <a:xfrm>
            <a:off x="248985" y="5093039"/>
            <a:ext cx="3789615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倍字间距。正文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18" name="矩形 17"/>
          <p:cNvSpPr/>
          <p:nvPr/>
        </p:nvSpPr>
        <p:spPr>
          <a:xfrm>
            <a:off x="4494868" y="1193800"/>
            <a:ext cx="2446868" cy="5111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941736" y="2274466"/>
            <a:ext cx="2446868" cy="40342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388604" y="3344333"/>
            <a:ext cx="2446868" cy="296439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856495" y="4527060"/>
            <a:ext cx="1723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Add Your Text</a:t>
            </a:r>
          </a:p>
        </p:txBody>
      </p:sp>
      <p:sp>
        <p:nvSpPr>
          <p:cNvPr id="29" name="矩形 28"/>
          <p:cNvSpPr/>
          <p:nvPr/>
        </p:nvSpPr>
        <p:spPr>
          <a:xfrm>
            <a:off x="7303363" y="4532866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Add Your Text</a:t>
            </a:r>
          </a:p>
        </p:txBody>
      </p:sp>
      <p:sp>
        <p:nvSpPr>
          <p:cNvPr id="30" name="矩形 29"/>
          <p:cNvSpPr/>
          <p:nvPr/>
        </p:nvSpPr>
        <p:spPr>
          <a:xfrm>
            <a:off x="9750231" y="4527060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Add Your Text</a:t>
            </a:r>
          </a:p>
        </p:txBody>
      </p:sp>
      <p:sp>
        <p:nvSpPr>
          <p:cNvPr id="31" name="文本框 8"/>
          <p:cNvSpPr txBox="1"/>
          <p:nvPr/>
        </p:nvSpPr>
        <p:spPr>
          <a:xfrm>
            <a:off x="4820731" y="4896392"/>
            <a:ext cx="1759377" cy="1192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2" name="文本框 8"/>
          <p:cNvSpPr txBox="1"/>
          <p:nvPr/>
        </p:nvSpPr>
        <p:spPr>
          <a:xfrm>
            <a:off x="7283686" y="4896392"/>
            <a:ext cx="1759377" cy="1192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3" name="文本框 8"/>
          <p:cNvSpPr txBox="1"/>
          <p:nvPr/>
        </p:nvSpPr>
        <p:spPr>
          <a:xfrm>
            <a:off x="9730554" y="4896392"/>
            <a:ext cx="1759377" cy="1192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4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工作回顾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A1FB5B-C857-AB4E-9932-9431E3B01A7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730506" y="13069252"/>
            <a:ext cx="34304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TW" smtClean="0"/>
              <a:t>15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04226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平行四边形 13"/>
          <p:cNvSpPr/>
          <p:nvPr/>
        </p:nvSpPr>
        <p:spPr>
          <a:xfrm>
            <a:off x="5063065" y="1521545"/>
            <a:ext cx="6713139" cy="1009016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Add Your Text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516943" y="2421466"/>
            <a:ext cx="273664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9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</a:rPr>
              <a:t>“</a:t>
            </a:r>
            <a:endParaRPr kumimoji="0" lang="zh-CN" altLang="en-US" sz="199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19" name="文本框 8"/>
          <p:cNvSpPr txBox="1"/>
          <p:nvPr/>
        </p:nvSpPr>
        <p:spPr>
          <a:xfrm>
            <a:off x="5884333" y="3694894"/>
            <a:ext cx="5613400" cy="1966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1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968790" y="250634"/>
            <a:ext cx="2686251" cy="590931"/>
          </a:xfrm>
        </p:spPr>
        <p:txBody>
          <a:bodyPr/>
          <a:lstStyle/>
          <a:p>
            <a:pPr lvl="0"/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工作回顾</a:t>
            </a:r>
          </a:p>
        </p:txBody>
      </p:sp>
      <p:pic>
        <p:nvPicPr>
          <p:cNvPr id="16" name="图片 15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40190" y="1662618"/>
            <a:ext cx="3960000" cy="3913558"/>
          </a:xfrm>
          <a:custGeom>
            <a:avLst/>
            <a:gdLst>
              <a:gd name="connsiteX0" fmla="*/ 774000 w 1548000"/>
              <a:gd name="connsiteY0" fmla="*/ 0 h 1548000"/>
              <a:gd name="connsiteX1" fmla="*/ 1548000 w 1548000"/>
              <a:gd name="connsiteY1" fmla="*/ 774000 h 1548000"/>
              <a:gd name="connsiteX2" fmla="*/ 774000 w 1548000"/>
              <a:gd name="connsiteY2" fmla="*/ 1548000 h 1548000"/>
              <a:gd name="connsiteX3" fmla="*/ 0 w 1548000"/>
              <a:gd name="connsiteY3" fmla="*/ 774000 h 1548000"/>
              <a:gd name="connsiteX4" fmla="*/ 774000 w 1548000"/>
              <a:gd name="connsiteY4" fmla="*/ 0 h 15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8000" h="1548000">
                <a:moveTo>
                  <a:pt x="774000" y="0"/>
                </a:moveTo>
                <a:cubicBezTo>
                  <a:pt x="1201468" y="0"/>
                  <a:pt x="1548000" y="346532"/>
                  <a:pt x="1548000" y="774000"/>
                </a:cubicBezTo>
                <a:cubicBezTo>
                  <a:pt x="1548000" y="1201468"/>
                  <a:pt x="1201468" y="1548000"/>
                  <a:pt x="774000" y="1548000"/>
                </a:cubicBezTo>
                <a:cubicBezTo>
                  <a:pt x="346532" y="1548000"/>
                  <a:pt x="0" y="1201468"/>
                  <a:pt x="0" y="774000"/>
                </a:cubicBezTo>
                <a:cubicBezTo>
                  <a:pt x="0" y="346532"/>
                  <a:pt x="346532" y="0"/>
                  <a:pt x="774000" y="0"/>
                </a:cubicBezTo>
                <a:close/>
              </a:path>
            </a:pathLst>
          </a:cu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1CA779-7E8D-374A-9E51-D6780904CB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730506" y="13069252"/>
            <a:ext cx="34304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TW" smtClean="0"/>
              <a:t>16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74148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323657" cy="1200329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kern="0" dirty="0"/>
              <a:t>Part 2</a:t>
            </a:r>
            <a:endParaRPr lang="zh-CN" altLang="en-US" kern="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006429"/>
          </a:xfrm>
        </p:spPr>
        <p:txBody>
          <a:bodyPr/>
          <a:lstStyle/>
          <a:p>
            <a:pPr lvl="0"/>
            <a:r>
              <a:rPr lang="zh-CN" altLang="en-US" kern="0" dirty="0"/>
              <a:t>心得体会</a:t>
            </a:r>
          </a:p>
        </p:txBody>
      </p:sp>
    </p:spTree>
    <p:extLst>
      <p:ext uri="{BB962C8B-B14F-4D97-AF65-F5344CB8AC3E}">
        <p14:creationId xmlns:p14="http://schemas.microsoft.com/office/powerpoint/2010/main" val="296361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303867" y="4247377"/>
            <a:ext cx="9584266" cy="1497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10-16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号字，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1.3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10-16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号字，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1.3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倍字间距。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558273" y="1435551"/>
            <a:ext cx="6587181" cy="923330"/>
          </a:xfrm>
        </p:spPr>
        <p:txBody>
          <a:bodyPr/>
          <a:lstStyle/>
          <a:p>
            <a:pPr lvl="0"/>
            <a:r>
              <a:rPr lang="en-US" altLang="zh-CN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Your Text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3558273" y="2193971"/>
            <a:ext cx="7183521" cy="1006429"/>
          </a:xfrm>
        </p:spPr>
        <p:txBody>
          <a:bodyPr/>
          <a:lstStyle/>
          <a:p>
            <a:pPr lvl="0"/>
            <a:r>
              <a:rPr lang="zh-CN" altLang="en-US" kern="0" dirty="0">
                <a:solidFill>
                  <a:srgbClr val="000000"/>
                </a:solidFill>
              </a:rPr>
              <a:t>点击此处添加标题</a:t>
            </a:r>
            <a:endParaRPr lang="en-US" altLang="zh-CN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05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0"/>
          <p:cNvSpPr/>
          <p:nvPr/>
        </p:nvSpPr>
        <p:spPr>
          <a:xfrm>
            <a:off x="322184" y="1730579"/>
            <a:ext cx="1487478" cy="148747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828291" y="1710989"/>
            <a:ext cx="2556933" cy="255693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993642" y="3717591"/>
            <a:ext cx="2556933" cy="255693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148159" y="1710989"/>
            <a:ext cx="2556933" cy="255693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5705658" y="4581038"/>
            <a:ext cx="1295703" cy="12957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757929" y="1091029"/>
            <a:ext cx="931182" cy="9311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621646" y="4446446"/>
            <a:ext cx="1220532" cy="12205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6873416" y="2161192"/>
            <a:ext cx="894849" cy="885717"/>
            <a:chOff x="7092855" y="736600"/>
            <a:chExt cx="2489201" cy="2463800"/>
          </a:xfrm>
          <a:solidFill>
            <a:schemeClr val="accent1"/>
          </a:solidFill>
        </p:grpSpPr>
        <p:sp>
          <p:nvSpPr>
            <p:cNvPr id="28" name="平行四边形 27"/>
            <p:cNvSpPr/>
            <p:nvPr/>
          </p:nvSpPr>
          <p:spPr>
            <a:xfrm>
              <a:off x="7092855" y="736600"/>
              <a:ext cx="1456267" cy="2463800"/>
            </a:xfrm>
            <a:prstGeom prst="parallelogram">
              <a:avLst>
                <a:gd name="adj" fmla="val 7209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平行四边形 28"/>
            <p:cNvSpPr/>
            <p:nvPr/>
          </p:nvSpPr>
          <p:spPr>
            <a:xfrm>
              <a:off x="8125789" y="736600"/>
              <a:ext cx="1456267" cy="2463800"/>
            </a:xfrm>
            <a:prstGeom prst="parallelogram">
              <a:avLst>
                <a:gd name="adj" fmla="val 7209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7506506" y="2397335"/>
            <a:ext cx="42932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Add Your Text</a:t>
            </a:r>
          </a:p>
        </p:txBody>
      </p:sp>
      <p:sp>
        <p:nvSpPr>
          <p:cNvPr id="32" name="矩形 31"/>
          <p:cNvSpPr/>
          <p:nvPr/>
        </p:nvSpPr>
        <p:spPr>
          <a:xfrm>
            <a:off x="7244748" y="3212122"/>
            <a:ext cx="4612290" cy="2973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	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10-16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号字，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1.3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10-16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号字，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1.3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倍字间距。</a:t>
            </a:r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0"/>
          </p:nvPr>
        </p:nvSpPr>
        <p:spPr>
          <a:xfrm>
            <a:off x="978514" y="250634"/>
            <a:ext cx="2686251" cy="590931"/>
          </a:xfrm>
        </p:spPr>
        <p:txBody>
          <a:bodyPr/>
          <a:lstStyle/>
          <a:p>
            <a:r>
              <a:rPr lang="zh-CN" altLang="en-US" dirty="0"/>
              <a:t>心得体会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18289B-CAE9-3D40-812C-BA3CCC3D8F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730506" y="13069252"/>
            <a:ext cx="34304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TW" smtClean="0"/>
              <a:t>19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2192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CF7E3C-5784-224C-BAC8-DC7D2EE49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Day 3 學習目標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B796B-B060-CC46-BC13-DC06DADBB1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F813F-FB1A-8D40-9ABC-6872BB44C9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C28F55-357C-634B-A5B1-9DBD720B1A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97DF9E-2002-864B-A362-F254CD9B6A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9FDA7E-1D5F-ED44-A0CE-E27BCA7FD0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DAE168-D851-2943-921A-4861604466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F5958B-C4B5-2740-A347-14939AC427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FAD7D9-1554-7B47-9A83-67271EB627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C6FD707-759A-8145-B2D5-458018FD14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34963" y="1056469"/>
            <a:ext cx="42932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Add Your Text</a:t>
            </a:r>
          </a:p>
        </p:txBody>
      </p:sp>
      <p:sp>
        <p:nvSpPr>
          <p:cNvPr id="9" name="矩形 8"/>
          <p:cNvSpPr/>
          <p:nvPr/>
        </p:nvSpPr>
        <p:spPr>
          <a:xfrm>
            <a:off x="4700482" y="1145725"/>
            <a:ext cx="7156556" cy="65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10-16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号字，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1.3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倍字间距。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353896" y="1890097"/>
            <a:ext cx="5742104" cy="430657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6114934" y="1890097"/>
            <a:ext cx="5742104" cy="4306578"/>
          </a:xfrm>
          <a:prstGeom prst="rect">
            <a:avLst/>
          </a:prstGeom>
        </p:spPr>
      </p:pic>
      <p:sp>
        <p:nvSpPr>
          <p:cNvPr id="14" name="文本占位符 26"/>
          <p:cNvSpPr>
            <a:spLocks noGrp="1"/>
          </p:cNvSpPr>
          <p:nvPr>
            <p:ph type="body" sz="quarter" idx="10"/>
          </p:nvPr>
        </p:nvSpPr>
        <p:spPr>
          <a:xfrm>
            <a:off x="968786" y="250634"/>
            <a:ext cx="2686251" cy="590931"/>
          </a:xfrm>
        </p:spPr>
        <p:txBody>
          <a:bodyPr/>
          <a:lstStyle/>
          <a:p>
            <a:r>
              <a:rPr lang="zh-CN" altLang="en-US" dirty="0"/>
              <a:t>心得体会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AC5806-127E-F445-BF4D-592D481C2BF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730506" y="13069252"/>
            <a:ext cx="34304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TW" smtClean="0"/>
              <a:t>20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1984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353896" y="1328286"/>
            <a:ext cx="1203158" cy="120315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53896" y="2994294"/>
            <a:ext cx="1203158" cy="120315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53896" y="4660302"/>
            <a:ext cx="1203158" cy="120315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739509" y="1343098"/>
            <a:ext cx="6124331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10-16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号字，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1.3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10-16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号字，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1.3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倍字间距。</a:t>
            </a:r>
          </a:p>
        </p:txBody>
      </p:sp>
      <p:sp>
        <p:nvSpPr>
          <p:cNvPr id="20" name="矩形 19"/>
          <p:cNvSpPr/>
          <p:nvPr/>
        </p:nvSpPr>
        <p:spPr>
          <a:xfrm>
            <a:off x="1739509" y="2984812"/>
            <a:ext cx="6124331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10-16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号字，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1.3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10-16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号字，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1.3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倍字间距。</a:t>
            </a:r>
          </a:p>
        </p:txBody>
      </p:sp>
      <p:sp>
        <p:nvSpPr>
          <p:cNvPr id="21" name="矩形 20"/>
          <p:cNvSpPr/>
          <p:nvPr/>
        </p:nvSpPr>
        <p:spPr>
          <a:xfrm>
            <a:off x="1739509" y="4660302"/>
            <a:ext cx="6124331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10-16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号字，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1.3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10-16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号字，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1.3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倍字间距。</a:t>
            </a:r>
          </a:p>
        </p:txBody>
      </p:sp>
      <p:sp>
        <p:nvSpPr>
          <p:cNvPr id="24" name="右大括号 23"/>
          <p:cNvSpPr/>
          <p:nvPr/>
        </p:nvSpPr>
        <p:spPr>
          <a:xfrm>
            <a:off x="8046295" y="1339443"/>
            <a:ext cx="962526" cy="4533499"/>
          </a:xfrm>
          <a:prstGeom prst="rightBrace">
            <a:avLst>
              <a:gd name="adj1" fmla="val 115333"/>
              <a:gd name="adj2" fmla="val 5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191276" y="3344582"/>
            <a:ext cx="25806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Add Your Text</a:t>
            </a:r>
          </a:p>
        </p:txBody>
      </p:sp>
      <p:sp>
        <p:nvSpPr>
          <p:cNvPr id="26" name="文本占位符 26"/>
          <p:cNvSpPr>
            <a:spLocks noGrp="1"/>
          </p:cNvSpPr>
          <p:nvPr>
            <p:ph type="body" sz="quarter" idx="10"/>
          </p:nvPr>
        </p:nvSpPr>
        <p:spPr>
          <a:xfrm>
            <a:off x="968786" y="250634"/>
            <a:ext cx="2686251" cy="590931"/>
          </a:xfrm>
        </p:spPr>
        <p:txBody>
          <a:bodyPr/>
          <a:lstStyle/>
          <a:p>
            <a:r>
              <a:rPr lang="zh-CN" altLang="en-US" dirty="0"/>
              <a:t>心得体会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108FB6-36C4-7F44-8412-A0F36D47101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730506" y="13069252"/>
            <a:ext cx="34304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TW" smtClean="0"/>
              <a:t>21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7847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323657" cy="1089529"/>
          </a:xfrm>
        </p:spPr>
        <p:txBody>
          <a:bodyPr/>
          <a:lstStyle/>
          <a:p>
            <a:pPr lvl="0"/>
            <a:r>
              <a:rPr lang="en-US" altLang="zh-CN" kern="0" dirty="0"/>
              <a:t>Part 3</a:t>
            </a:r>
            <a:endParaRPr lang="zh-CN" altLang="en-US" kern="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006429"/>
          </a:xfrm>
        </p:spPr>
        <p:txBody>
          <a:bodyPr/>
          <a:lstStyle/>
          <a:p>
            <a:pPr lvl="0"/>
            <a:r>
              <a:rPr lang="zh-CN" altLang="en-US" kern="0" dirty="0"/>
              <a:t>经验教训</a:t>
            </a:r>
          </a:p>
        </p:txBody>
      </p:sp>
    </p:spTree>
    <p:extLst>
      <p:ext uri="{BB962C8B-B14F-4D97-AF65-F5344CB8AC3E}">
        <p14:creationId xmlns:p14="http://schemas.microsoft.com/office/powerpoint/2010/main" val="151651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58827" y="1114705"/>
            <a:ext cx="6660203" cy="5503931"/>
            <a:chOff x="761357" y="1582711"/>
            <a:chExt cx="4572643" cy="3778789"/>
          </a:xfrm>
          <a:solidFill>
            <a:schemeClr val="bg1">
              <a:lumMod val="85000"/>
            </a:schemeClr>
          </a:solidFill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2679929" y="1627303"/>
              <a:ext cx="2003353" cy="1708824"/>
            </a:xfrm>
            <a:custGeom>
              <a:avLst/>
              <a:gdLst>
                <a:gd name="T0" fmla="*/ 672 w 714"/>
                <a:gd name="T1" fmla="*/ 52 h 609"/>
                <a:gd name="T2" fmla="*/ 632 w 714"/>
                <a:gd name="T3" fmla="*/ 59 h 609"/>
                <a:gd name="T4" fmla="*/ 608 w 714"/>
                <a:gd name="T5" fmla="*/ 29 h 609"/>
                <a:gd name="T6" fmla="*/ 584 w 714"/>
                <a:gd name="T7" fmla="*/ 30 h 609"/>
                <a:gd name="T8" fmla="*/ 564 w 714"/>
                <a:gd name="T9" fmla="*/ 11 h 609"/>
                <a:gd name="T10" fmla="*/ 570 w 714"/>
                <a:gd name="T11" fmla="*/ 23 h 609"/>
                <a:gd name="T12" fmla="*/ 574 w 714"/>
                <a:gd name="T13" fmla="*/ 42 h 609"/>
                <a:gd name="T14" fmla="*/ 552 w 714"/>
                <a:gd name="T15" fmla="*/ 122 h 609"/>
                <a:gd name="T16" fmla="*/ 490 w 714"/>
                <a:gd name="T17" fmla="*/ 158 h 609"/>
                <a:gd name="T18" fmla="*/ 522 w 714"/>
                <a:gd name="T19" fmla="*/ 214 h 609"/>
                <a:gd name="T20" fmla="*/ 568 w 714"/>
                <a:gd name="T21" fmla="*/ 215 h 609"/>
                <a:gd name="T22" fmla="*/ 509 w 714"/>
                <a:gd name="T23" fmla="*/ 271 h 609"/>
                <a:gd name="T24" fmla="*/ 455 w 714"/>
                <a:gd name="T25" fmla="*/ 332 h 609"/>
                <a:gd name="T26" fmla="*/ 393 w 714"/>
                <a:gd name="T27" fmla="*/ 364 h 609"/>
                <a:gd name="T28" fmla="*/ 353 w 714"/>
                <a:gd name="T29" fmla="*/ 423 h 609"/>
                <a:gd name="T30" fmla="*/ 215 w 714"/>
                <a:gd name="T31" fmla="*/ 466 h 609"/>
                <a:gd name="T32" fmla="*/ 101 w 714"/>
                <a:gd name="T33" fmla="*/ 427 h 609"/>
                <a:gd name="T34" fmla="*/ 1 w 714"/>
                <a:gd name="T35" fmla="*/ 422 h 609"/>
                <a:gd name="T36" fmla="*/ 12 w 714"/>
                <a:gd name="T37" fmla="*/ 454 h 609"/>
                <a:gd name="T38" fmla="*/ 23 w 714"/>
                <a:gd name="T39" fmla="*/ 494 h 609"/>
                <a:gd name="T40" fmla="*/ 69 w 714"/>
                <a:gd name="T41" fmla="*/ 483 h 609"/>
                <a:gd name="T42" fmla="*/ 68 w 714"/>
                <a:gd name="T43" fmla="*/ 523 h 609"/>
                <a:gd name="T44" fmla="*/ 95 w 714"/>
                <a:gd name="T45" fmla="*/ 542 h 609"/>
                <a:gd name="T46" fmla="*/ 109 w 714"/>
                <a:gd name="T47" fmla="*/ 559 h 609"/>
                <a:gd name="T48" fmla="*/ 121 w 714"/>
                <a:gd name="T49" fmla="*/ 556 h 609"/>
                <a:gd name="T50" fmla="*/ 180 w 714"/>
                <a:gd name="T51" fmla="*/ 536 h 609"/>
                <a:gd name="T52" fmla="*/ 191 w 714"/>
                <a:gd name="T53" fmla="*/ 562 h 609"/>
                <a:gd name="T54" fmla="*/ 167 w 714"/>
                <a:gd name="T55" fmla="*/ 582 h 609"/>
                <a:gd name="T56" fmla="*/ 209 w 714"/>
                <a:gd name="T57" fmla="*/ 605 h 609"/>
                <a:gd name="T58" fmla="*/ 236 w 714"/>
                <a:gd name="T59" fmla="*/ 554 h 609"/>
                <a:gd name="T60" fmla="*/ 261 w 714"/>
                <a:gd name="T61" fmla="*/ 546 h 609"/>
                <a:gd name="T62" fmla="*/ 270 w 714"/>
                <a:gd name="T63" fmla="*/ 590 h 609"/>
                <a:gd name="T64" fmla="*/ 306 w 714"/>
                <a:gd name="T65" fmla="*/ 608 h 609"/>
                <a:gd name="T66" fmla="*/ 332 w 714"/>
                <a:gd name="T67" fmla="*/ 564 h 609"/>
                <a:gd name="T68" fmla="*/ 366 w 714"/>
                <a:gd name="T69" fmla="*/ 539 h 609"/>
                <a:gd name="T70" fmla="*/ 377 w 714"/>
                <a:gd name="T71" fmla="*/ 533 h 609"/>
                <a:gd name="T72" fmla="*/ 402 w 714"/>
                <a:gd name="T73" fmla="*/ 526 h 609"/>
                <a:gd name="T74" fmla="*/ 425 w 714"/>
                <a:gd name="T75" fmla="*/ 504 h 609"/>
                <a:gd name="T76" fmla="*/ 456 w 714"/>
                <a:gd name="T77" fmla="*/ 493 h 609"/>
                <a:gd name="T78" fmla="*/ 456 w 714"/>
                <a:gd name="T79" fmla="*/ 463 h 609"/>
                <a:gd name="T80" fmla="*/ 478 w 714"/>
                <a:gd name="T81" fmla="*/ 420 h 609"/>
                <a:gd name="T82" fmla="*/ 494 w 714"/>
                <a:gd name="T83" fmla="*/ 448 h 609"/>
                <a:gd name="T84" fmla="*/ 506 w 714"/>
                <a:gd name="T85" fmla="*/ 433 h 609"/>
                <a:gd name="T86" fmla="*/ 536 w 714"/>
                <a:gd name="T87" fmla="*/ 404 h 609"/>
                <a:gd name="T88" fmla="*/ 562 w 714"/>
                <a:gd name="T89" fmla="*/ 398 h 609"/>
                <a:gd name="T90" fmla="*/ 572 w 714"/>
                <a:gd name="T91" fmla="*/ 418 h 609"/>
                <a:gd name="T92" fmla="*/ 601 w 714"/>
                <a:gd name="T93" fmla="*/ 445 h 609"/>
                <a:gd name="T94" fmla="*/ 613 w 714"/>
                <a:gd name="T95" fmla="*/ 436 h 609"/>
                <a:gd name="T96" fmla="*/ 632 w 714"/>
                <a:gd name="T97" fmla="*/ 416 h 609"/>
                <a:gd name="T98" fmla="*/ 676 w 714"/>
                <a:gd name="T99" fmla="*/ 386 h 609"/>
                <a:gd name="T100" fmla="*/ 712 w 714"/>
                <a:gd name="T101" fmla="*/ 354 h 609"/>
                <a:gd name="T102" fmla="*/ 699 w 714"/>
                <a:gd name="T103" fmla="*/ 324 h 609"/>
                <a:gd name="T104" fmla="*/ 674 w 714"/>
                <a:gd name="T105" fmla="*/ 322 h 609"/>
                <a:gd name="T106" fmla="*/ 656 w 714"/>
                <a:gd name="T107" fmla="*/ 295 h 609"/>
                <a:gd name="T108" fmla="*/ 637 w 714"/>
                <a:gd name="T109" fmla="*/ 263 h 609"/>
                <a:gd name="T110" fmla="*/ 652 w 714"/>
                <a:gd name="T111" fmla="*/ 254 h 609"/>
                <a:gd name="T112" fmla="*/ 662 w 714"/>
                <a:gd name="T113" fmla="*/ 226 h 609"/>
                <a:gd name="T114" fmla="*/ 657 w 714"/>
                <a:gd name="T115" fmla="*/ 190 h 609"/>
                <a:gd name="T116" fmla="*/ 672 w 714"/>
                <a:gd name="T117" fmla="*/ 169 h 609"/>
                <a:gd name="T118" fmla="*/ 691 w 714"/>
                <a:gd name="T119" fmla="*/ 164 h 609"/>
                <a:gd name="T120" fmla="*/ 698 w 714"/>
                <a:gd name="T121" fmla="*/ 126 h 609"/>
                <a:gd name="T122" fmla="*/ 700 w 714"/>
                <a:gd name="T123" fmla="*/ 84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14" h="609">
                  <a:moveTo>
                    <a:pt x="699" y="65"/>
                  </a:moveTo>
                  <a:cubicBezTo>
                    <a:pt x="696" y="56"/>
                    <a:pt x="696" y="56"/>
                    <a:pt x="696" y="56"/>
                  </a:cubicBezTo>
                  <a:cubicBezTo>
                    <a:pt x="689" y="44"/>
                    <a:pt x="689" y="44"/>
                    <a:pt x="689" y="44"/>
                  </a:cubicBezTo>
                  <a:cubicBezTo>
                    <a:pt x="683" y="40"/>
                    <a:pt x="683" y="40"/>
                    <a:pt x="683" y="40"/>
                  </a:cubicBezTo>
                  <a:cubicBezTo>
                    <a:pt x="677" y="44"/>
                    <a:pt x="677" y="44"/>
                    <a:pt x="677" y="44"/>
                  </a:cubicBezTo>
                  <a:cubicBezTo>
                    <a:pt x="674" y="51"/>
                    <a:pt x="674" y="51"/>
                    <a:pt x="674" y="51"/>
                  </a:cubicBezTo>
                  <a:cubicBezTo>
                    <a:pt x="673" y="52"/>
                    <a:pt x="673" y="52"/>
                    <a:pt x="673" y="52"/>
                  </a:cubicBezTo>
                  <a:cubicBezTo>
                    <a:pt x="672" y="52"/>
                    <a:pt x="672" y="52"/>
                    <a:pt x="672" y="52"/>
                  </a:cubicBezTo>
                  <a:cubicBezTo>
                    <a:pt x="672" y="52"/>
                    <a:pt x="672" y="52"/>
                    <a:pt x="672" y="52"/>
                  </a:cubicBezTo>
                  <a:cubicBezTo>
                    <a:pt x="661" y="54"/>
                    <a:pt x="661" y="54"/>
                    <a:pt x="661" y="54"/>
                  </a:cubicBezTo>
                  <a:cubicBezTo>
                    <a:pt x="660" y="54"/>
                    <a:pt x="658" y="55"/>
                    <a:pt x="658" y="56"/>
                  </a:cubicBezTo>
                  <a:cubicBezTo>
                    <a:pt x="655" y="59"/>
                    <a:pt x="655" y="59"/>
                    <a:pt x="655" y="59"/>
                  </a:cubicBezTo>
                  <a:cubicBezTo>
                    <a:pt x="649" y="64"/>
                    <a:pt x="649" y="64"/>
                    <a:pt x="649" y="64"/>
                  </a:cubicBezTo>
                  <a:cubicBezTo>
                    <a:pt x="648" y="64"/>
                    <a:pt x="648" y="64"/>
                    <a:pt x="648" y="64"/>
                  </a:cubicBezTo>
                  <a:cubicBezTo>
                    <a:pt x="642" y="65"/>
                    <a:pt x="642" y="65"/>
                    <a:pt x="642" y="65"/>
                  </a:cubicBezTo>
                  <a:cubicBezTo>
                    <a:pt x="640" y="65"/>
                    <a:pt x="636" y="63"/>
                    <a:pt x="632" y="59"/>
                  </a:cubicBezTo>
                  <a:cubicBezTo>
                    <a:pt x="631" y="59"/>
                    <a:pt x="631" y="59"/>
                    <a:pt x="631" y="59"/>
                  </a:cubicBezTo>
                  <a:cubicBezTo>
                    <a:pt x="623" y="51"/>
                    <a:pt x="619" y="45"/>
                    <a:pt x="619" y="42"/>
                  </a:cubicBezTo>
                  <a:cubicBezTo>
                    <a:pt x="619" y="32"/>
                    <a:pt x="619" y="32"/>
                    <a:pt x="619" y="32"/>
                  </a:cubicBezTo>
                  <a:cubicBezTo>
                    <a:pt x="619" y="31"/>
                    <a:pt x="619" y="31"/>
                    <a:pt x="619" y="31"/>
                  </a:cubicBezTo>
                  <a:cubicBezTo>
                    <a:pt x="619" y="31"/>
                    <a:pt x="619" y="31"/>
                    <a:pt x="619" y="31"/>
                  </a:cubicBezTo>
                  <a:cubicBezTo>
                    <a:pt x="620" y="29"/>
                    <a:pt x="620" y="29"/>
                    <a:pt x="620" y="29"/>
                  </a:cubicBezTo>
                  <a:cubicBezTo>
                    <a:pt x="609" y="25"/>
                    <a:pt x="609" y="25"/>
                    <a:pt x="609" y="25"/>
                  </a:cubicBezTo>
                  <a:cubicBezTo>
                    <a:pt x="608" y="29"/>
                    <a:pt x="608" y="29"/>
                    <a:pt x="608" y="29"/>
                  </a:cubicBezTo>
                  <a:cubicBezTo>
                    <a:pt x="608" y="30"/>
                    <a:pt x="607" y="32"/>
                    <a:pt x="605" y="33"/>
                  </a:cubicBezTo>
                  <a:cubicBezTo>
                    <a:pt x="601" y="34"/>
                    <a:pt x="601" y="34"/>
                    <a:pt x="601" y="34"/>
                  </a:cubicBezTo>
                  <a:cubicBezTo>
                    <a:pt x="600" y="34"/>
                    <a:pt x="600" y="34"/>
                    <a:pt x="600" y="34"/>
                  </a:cubicBezTo>
                  <a:cubicBezTo>
                    <a:pt x="600" y="34"/>
                    <a:pt x="600" y="34"/>
                    <a:pt x="600" y="34"/>
                  </a:cubicBezTo>
                  <a:cubicBezTo>
                    <a:pt x="594" y="32"/>
                    <a:pt x="594" y="32"/>
                    <a:pt x="594" y="32"/>
                  </a:cubicBezTo>
                  <a:cubicBezTo>
                    <a:pt x="595" y="37"/>
                    <a:pt x="595" y="37"/>
                    <a:pt x="595" y="37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2" y="25"/>
                    <a:pt x="581" y="21"/>
                    <a:pt x="581" y="16"/>
                  </a:cubicBezTo>
                  <a:cubicBezTo>
                    <a:pt x="581" y="12"/>
                    <a:pt x="582" y="10"/>
                    <a:pt x="583" y="8"/>
                  </a:cubicBezTo>
                  <a:cubicBezTo>
                    <a:pt x="586" y="4"/>
                    <a:pt x="586" y="4"/>
                    <a:pt x="586" y="4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74" y="2"/>
                    <a:pt x="574" y="2"/>
                    <a:pt x="574" y="2"/>
                  </a:cubicBezTo>
                  <a:cubicBezTo>
                    <a:pt x="569" y="2"/>
                    <a:pt x="566" y="5"/>
                    <a:pt x="564" y="11"/>
                  </a:cubicBezTo>
                  <a:cubicBezTo>
                    <a:pt x="564" y="12"/>
                    <a:pt x="564" y="12"/>
                    <a:pt x="564" y="12"/>
                  </a:cubicBezTo>
                  <a:cubicBezTo>
                    <a:pt x="564" y="12"/>
                    <a:pt x="564" y="12"/>
                    <a:pt x="564" y="12"/>
                  </a:cubicBezTo>
                  <a:cubicBezTo>
                    <a:pt x="558" y="21"/>
                    <a:pt x="558" y="21"/>
                    <a:pt x="558" y="21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5" y="21"/>
                    <a:pt x="565" y="21"/>
                    <a:pt x="565" y="21"/>
                  </a:cubicBezTo>
                  <a:cubicBezTo>
                    <a:pt x="570" y="23"/>
                    <a:pt x="570" y="23"/>
                    <a:pt x="570" y="23"/>
                  </a:cubicBezTo>
                  <a:cubicBezTo>
                    <a:pt x="570" y="23"/>
                    <a:pt x="570" y="23"/>
                    <a:pt x="570" y="23"/>
                  </a:cubicBezTo>
                  <a:cubicBezTo>
                    <a:pt x="571" y="23"/>
                    <a:pt x="571" y="23"/>
                    <a:pt x="571" y="23"/>
                  </a:cubicBezTo>
                  <a:cubicBezTo>
                    <a:pt x="571" y="24"/>
                    <a:pt x="571" y="24"/>
                    <a:pt x="571" y="24"/>
                  </a:cubicBezTo>
                  <a:cubicBezTo>
                    <a:pt x="572" y="33"/>
                    <a:pt x="572" y="33"/>
                    <a:pt x="572" y="33"/>
                  </a:cubicBezTo>
                  <a:cubicBezTo>
                    <a:pt x="574" y="41"/>
                    <a:pt x="574" y="41"/>
                    <a:pt x="574" y="41"/>
                  </a:cubicBezTo>
                  <a:cubicBezTo>
                    <a:pt x="574" y="41"/>
                    <a:pt x="574" y="41"/>
                    <a:pt x="574" y="41"/>
                  </a:cubicBezTo>
                  <a:cubicBezTo>
                    <a:pt x="574" y="42"/>
                    <a:pt x="574" y="42"/>
                    <a:pt x="574" y="42"/>
                  </a:cubicBezTo>
                  <a:cubicBezTo>
                    <a:pt x="574" y="42"/>
                    <a:pt x="574" y="42"/>
                    <a:pt x="574" y="42"/>
                  </a:cubicBezTo>
                  <a:cubicBezTo>
                    <a:pt x="561" y="68"/>
                    <a:pt x="561" y="68"/>
                    <a:pt x="561" y="68"/>
                  </a:cubicBezTo>
                  <a:cubicBezTo>
                    <a:pt x="559" y="72"/>
                    <a:pt x="558" y="81"/>
                    <a:pt x="557" y="96"/>
                  </a:cubicBezTo>
                  <a:cubicBezTo>
                    <a:pt x="557" y="97"/>
                    <a:pt x="557" y="97"/>
                    <a:pt x="557" y="97"/>
                  </a:cubicBezTo>
                  <a:cubicBezTo>
                    <a:pt x="552" y="107"/>
                    <a:pt x="552" y="107"/>
                    <a:pt x="552" y="107"/>
                  </a:cubicBezTo>
                  <a:cubicBezTo>
                    <a:pt x="555" y="111"/>
                    <a:pt x="555" y="111"/>
                    <a:pt x="555" y="111"/>
                  </a:cubicBezTo>
                  <a:cubicBezTo>
                    <a:pt x="555" y="112"/>
                    <a:pt x="555" y="112"/>
                    <a:pt x="555" y="112"/>
                  </a:cubicBezTo>
                  <a:cubicBezTo>
                    <a:pt x="556" y="118"/>
                    <a:pt x="555" y="121"/>
                    <a:pt x="554" y="122"/>
                  </a:cubicBezTo>
                  <a:cubicBezTo>
                    <a:pt x="552" y="122"/>
                    <a:pt x="552" y="122"/>
                    <a:pt x="552" y="122"/>
                  </a:cubicBezTo>
                  <a:cubicBezTo>
                    <a:pt x="550" y="124"/>
                    <a:pt x="540" y="134"/>
                    <a:pt x="526" y="152"/>
                  </a:cubicBezTo>
                  <a:cubicBezTo>
                    <a:pt x="524" y="153"/>
                    <a:pt x="524" y="153"/>
                    <a:pt x="524" y="153"/>
                  </a:cubicBezTo>
                  <a:cubicBezTo>
                    <a:pt x="524" y="152"/>
                    <a:pt x="524" y="152"/>
                    <a:pt x="524" y="152"/>
                  </a:cubicBezTo>
                  <a:cubicBezTo>
                    <a:pt x="522" y="152"/>
                    <a:pt x="522" y="152"/>
                    <a:pt x="522" y="152"/>
                  </a:cubicBezTo>
                  <a:cubicBezTo>
                    <a:pt x="517" y="148"/>
                    <a:pt x="512" y="145"/>
                    <a:pt x="510" y="142"/>
                  </a:cubicBezTo>
                  <a:cubicBezTo>
                    <a:pt x="507" y="140"/>
                    <a:pt x="501" y="139"/>
                    <a:pt x="491" y="139"/>
                  </a:cubicBezTo>
                  <a:cubicBezTo>
                    <a:pt x="491" y="157"/>
                    <a:pt x="491" y="157"/>
                    <a:pt x="491" y="157"/>
                  </a:cubicBezTo>
                  <a:cubicBezTo>
                    <a:pt x="490" y="158"/>
                    <a:pt x="490" y="158"/>
                    <a:pt x="490" y="158"/>
                  </a:cubicBezTo>
                  <a:cubicBezTo>
                    <a:pt x="483" y="192"/>
                    <a:pt x="483" y="192"/>
                    <a:pt x="483" y="192"/>
                  </a:cubicBezTo>
                  <a:cubicBezTo>
                    <a:pt x="482" y="197"/>
                    <a:pt x="481" y="205"/>
                    <a:pt x="481" y="217"/>
                  </a:cubicBezTo>
                  <a:cubicBezTo>
                    <a:pt x="484" y="220"/>
                    <a:pt x="484" y="220"/>
                    <a:pt x="484" y="220"/>
                  </a:cubicBezTo>
                  <a:cubicBezTo>
                    <a:pt x="486" y="216"/>
                    <a:pt x="486" y="216"/>
                    <a:pt x="486" y="216"/>
                  </a:cubicBezTo>
                  <a:cubicBezTo>
                    <a:pt x="487" y="216"/>
                    <a:pt x="487" y="216"/>
                    <a:pt x="487" y="216"/>
                  </a:cubicBezTo>
                  <a:cubicBezTo>
                    <a:pt x="487" y="215"/>
                    <a:pt x="487" y="215"/>
                    <a:pt x="487" y="215"/>
                  </a:cubicBezTo>
                  <a:cubicBezTo>
                    <a:pt x="496" y="210"/>
                    <a:pt x="496" y="210"/>
                    <a:pt x="496" y="210"/>
                  </a:cubicBezTo>
                  <a:cubicBezTo>
                    <a:pt x="522" y="214"/>
                    <a:pt x="522" y="214"/>
                    <a:pt x="522" y="214"/>
                  </a:cubicBezTo>
                  <a:cubicBezTo>
                    <a:pt x="525" y="211"/>
                    <a:pt x="525" y="211"/>
                    <a:pt x="525" y="211"/>
                  </a:cubicBezTo>
                  <a:cubicBezTo>
                    <a:pt x="528" y="204"/>
                    <a:pt x="528" y="204"/>
                    <a:pt x="528" y="204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30" y="204"/>
                    <a:pt x="530" y="204"/>
                    <a:pt x="530" y="204"/>
                  </a:cubicBezTo>
                  <a:cubicBezTo>
                    <a:pt x="540" y="202"/>
                    <a:pt x="540" y="202"/>
                    <a:pt x="540" y="202"/>
                  </a:cubicBezTo>
                  <a:cubicBezTo>
                    <a:pt x="553" y="201"/>
                    <a:pt x="553" y="201"/>
                    <a:pt x="553" y="201"/>
                  </a:cubicBezTo>
                  <a:cubicBezTo>
                    <a:pt x="557" y="202"/>
                    <a:pt x="562" y="207"/>
                    <a:pt x="568" y="215"/>
                  </a:cubicBezTo>
                  <a:cubicBezTo>
                    <a:pt x="584" y="223"/>
                    <a:pt x="592" y="230"/>
                    <a:pt x="594" y="236"/>
                  </a:cubicBezTo>
                  <a:cubicBezTo>
                    <a:pt x="596" y="240"/>
                    <a:pt x="596" y="242"/>
                    <a:pt x="594" y="245"/>
                  </a:cubicBezTo>
                  <a:cubicBezTo>
                    <a:pt x="593" y="248"/>
                    <a:pt x="590" y="249"/>
                    <a:pt x="586" y="250"/>
                  </a:cubicBezTo>
                  <a:cubicBezTo>
                    <a:pt x="586" y="250"/>
                    <a:pt x="586" y="250"/>
                    <a:pt x="586" y="250"/>
                  </a:cubicBezTo>
                  <a:cubicBezTo>
                    <a:pt x="566" y="249"/>
                    <a:pt x="555" y="249"/>
                    <a:pt x="551" y="250"/>
                  </a:cubicBezTo>
                  <a:cubicBezTo>
                    <a:pt x="542" y="256"/>
                    <a:pt x="542" y="256"/>
                    <a:pt x="542" y="256"/>
                  </a:cubicBezTo>
                  <a:cubicBezTo>
                    <a:pt x="530" y="265"/>
                    <a:pt x="522" y="270"/>
                    <a:pt x="517" y="270"/>
                  </a:cubicBezTo>
                  <a:cubicBezTo>
                    <a:pt x="509" y="271"/>
                    <a:pt x="509" y="271"/>
                    <a:pt x="509" y="271"/>
                  </a:cubicBezTo>
                  <a:cubicBezTo>
                    <a:pt x="504" y="291"/>
                    <a:pt x="504" y="291"/>
                    <a:pt x="504" y="291"/>
                  </a:cubicBezTo>
                  <a:cubicBezTo>
                    <a:pt x="503" y="297"/>
                    <a:pt x="501" y="301"/>
                    <a:pt x="498" y="304"/>
                  </a:cubicBezTo>
                  <a:cubicBezTo>
                    <a:pt x="494" y="307"/>
                    <a:pt x="490" y="309"/>
                    <a:pt x="483" y="310"/>
                  </a:cubicBezTo>
                  <a:cubicBezTo>
                    <a:pt x="476" y="311"/>
                    <a:pt x="469" y="314"/>
                    <a:pt x="463" y="318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5" y="332"/>
                    <a:pt x="455" y="332"/>
                    <a:pt x="455" y="332"/>
                  </a:cubicBezTo>
                  <a:cubicBezTo>
                    <a:pt x="437" y="340"/>
                    <a:pt x="437" y="340"/>
                    <a:pt x="437" y="340"/>
                  </a:cubicBezTo>
                  <a:cubicBezTo>
                    <a:pt x="436" y="340"/>
                    <a:pt x="436" y="340"/>
                    <a:pt x="436" y="340"/>
                  </a:cubicBezTo>
                  <a:cubicBezTo>
                    <a:pt x="426" y="338"/>
                    <a:pt x="426" y="338"/>
                    <a:pt x="426" y="338"/>
                  </a:cubicBezTo>
                  <a:cubicBezTo>
                    <a:pt x="419" y="337"/>
                    <a:pt x="414" y="335"/>
                    <a:pt x="410" y="332"/>
                  </a:cubicBezTo>
                  <a:cubicBezTo>
                    <a:pt x="405" y="330"/>
                    <a:pt x="400" y="330"/>
                    <a:pt x="394" y="331"/>
                  </a:cubicBezTo>
                  <a:cubicBezTo>
                    <a:pt x="390" y="338"/>
                    <a:pt x="387" y="346"/>
                    <a:pt x="388" y="356"/>
                  </a:cubicBezTo>
                  <a:cubicBezTo>
                    <a:pt x="388" y="360"/>
                    <a:pt x="389" y="364"/>
                    <a:pt x="390" y="364"/>
                  </a:cubicBezTo>
                  <a:cubicBezTo>
                    <a:pt x="393" y="364"/>
                    <a:pt x="393" y="364"/>
                    <a:pt x="393" y="364"/>
                  </a:cubicBezTo>
                  <a:cubicBezTo>
                    <a:pt x="396" y="362"/>
                    <a:pt x="396" y="362"/>
                    <a:pt x="396" y="362"/>
                  </a:cubicBezTo>
                  <a:cubicBezTo>
                    <a:pt x="397" y="375"/>
                    <a:pt x="397" y="375"/>
                    <a:pt x="397" y="375"/>
                  </a:cubicBezTo>
                  <a:cubicBezTo>
                    <a:pt x="397" y="379"/>
                    <a:pt x="396" y="382"/>
                    <a:pt x="392" y="385"/>
                  </a:cubicBezTo>
                  <a:cubicBezTo>
                    <a:pt x="390" y="386"/>
                    <a:pt x="387" y="388"/>
                    <a:pt x="382" y="390"/>
                  </a:cubicBezTo>
                  <a:cubicBezTo>
                    <a:pt x="378" y="390"/>
                    <a:pt x="378" y="390"/>
                    <a:pt x="378" y="390"/>
                  </a:cubicBezTo>
                  <a:cubicBezTo>
                    <a:pt x="374" y="392"/>
                    <a:pt x="366" y="403"/>
                    <a:pt x="354" y="422"/>
                  </a:cubicBezTo>
                  <a:cubicBezTo>
                    <a:pt x="354" y="423"/>
                    <a:pt x="354" y="423"/>
                    <a:pt x="354" y="423"/>
                  </a:cubicBezTo>
                  <a:cubicBezTo>
                    <a:pt x="353" y="423"/>
                    <a:pt x="353" y="423"/>
                    <a:pt x="353" y="423"/>
                  </a:cubicBezTo>
                  <a:cubicBezTo>
                    <a:pt x="341" y="430"/>
                    <a:pt x="341" y="430"/>
                    <a:pt x="341" y="430"/>
                  </a:cubicBezTo>
                  <a:cubicBezTo>
                    <a:pt x="343" y="430"/>
                    <a:pt x="344" y="431"/>
                    <a:pt x="344" y="432"/>
                  </a:cubicBezTo>
                  <a:cubicBezTo>
                    <a:pt x="344" y="434"/>
                    <a:pt x="342" y="434"/>
                    <a:pt x="339" y="435"/>
                  </a:cubicBezTo>
                  <a:cubicBezTo>
                    <a:pt x="305" y="434"/>
                    <a:pt x="305" y="434"/>
                    <a:pt x="305" y="434"/>
                  </a:cubicBezTo>
                  <a:cubicBezTo>
                    <a:pt x="267" y="433"/>
                    <a:pt x="238" y="443"/>
                    <a:pt x="216" y="465"/>
                  </a:cubicBezTo>
                  <a:cubicBezTo>
                    <a:pt x="216" y="465"/>
                    <a:pt x="216" y="465"/>
                    <a:pt x="216" y="465"/>
                  </a:cubicBezTo>
                  <a:cubicBezTo>
                    <a:pt x="215" y="466"/>
                    <a:pt x="215" y="466"/>
                    <a:pt x="215" y="466"/>
                  </a:cubicBezTo>
                  <a:cubicBezTo>
                    <a:pt x="215" y="466"/>
                    <a:pt x="215" y="466"/>
                    <a:pt x="215" y="466"/>
                  </a:cubicBezTo>
                  <a:cubicBezTo>
                    <a:pt x="201" y="467"/>
                    <a:pt x="201" y="467"/>
                    <a:pt x="201" y="467"/>
                  </a:cubicBezTo>
                  <a:cubicBezTo>
                    <a:pt x="200" y="468"/>
                    <a:pt x="200" y="468"/>
                    <a:pt x="200" y="468"/>
                  </a:cubicBezTo>
                  <a:cubicBezTo>
                    <a:pt x="199" y="468"/>
                    <a:pt x="199" y="468"/>
                    <a:pt x="199" y="468"/>
                  </a:cubicBezTo>
                  <a:cubicBezTo>
                    <a:pt x="195" y="458"/>
                    <a:pt x="195" y="458"/>
                    <a:pt x="195" y="458"/>
                  </a:cubicBezTo>
                  <a:cubicBezTo>
                    <a:pt x="181" y="462"/>
                    <a:pt x="181" y="462"/>
                    <a:pt x="181" y="462"/>
                  </a:cubicBezTo>
                  <a:cubicBezTo>
                    <a:pt x="173" y="462"/>
                    <a:pt x="163" y="460"/>
                    <a:pt x="152" y="454"/>
                  </a:cubicBezTo>
                  <a:cubicBezTo>
                    <a:pt x="142" y="450"/>
                    <a:pt x="132" y="444"/>
                    <a:pt x="123" y="437"/>
                  </a:cubicBezTo>
                  <a:cubicBezTo>
                    <a:pt x="117" y="432"/>
                    <a:pt x="110" y="429"/>
                    <a:pt x="101" y="427"/>
                  </a:cubicBezTo>
                  <a:cubicBezTo>
                    <a:pt x="88" y="426"/>
                    <a:pt x="88" y="426"/>
                    <a:pt x="88" y="426"/>
                  </a:cubicBezTo>
                  <a:cubicBezTo>
                    <a:pt x="74" y="428"/>
                    <a:pt x="74" y="428"/>
                    <a:pt x="74" y="428"/>
                  </a:cubicBezTo>
                  <a:cubicBezTo>
                    <a:pt x="63" y="430"/>
                    <a:pt x="53" y="430"/>
                    <a:pt x="43" y="429"/>
                  </a:cubicBezTo>
                  <a:cubicBezTo>
                    <a:pt x="32" y="428"/>
                    <a:pt x="18" y="425"/>
                    <a:pt x="1" y="420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1" y="422"/>
                    <a:pt x="1" y="422"/>
                    <a:pt x="1" y="422"/>
                  </a:cubicBezTo>
                  <a:cubicBezTo>
                    <a:pt x="1" y="423"/>
                    <a:pt x="1" y="423"/>
                    <a:pt x="1" y="423"/>
                  </a:cubicBezTo>
                  <a:cubicBezTo>
                    <a:pt x="1" y="427"/>
                    <a:pt x="1" y="427"/>
                    <a:pt x="1" y="427"/>
                  </a:cubicBezTo>
                  <a:cubicBezTo>
                    <a:pt x="5" y="434"/>
                    <a:pt x="5" y="434"/>
                    <a:pt x="5" y="434"/>
                  </a:cubicBezTo>
                  <a:cubicBezTo>
                    <a:pt x="13" y="445"/>
                    <a:pt x="13" y="445"/>
                    <a:pt x="13" y="445"/>
                  </a:cubicBezTo>
                  <a:cubicBezTo>
                    <a:pt x="14" y="446"/>
                    <a:pt x="14" y="446"/>
                    <a:pt x="14" y="446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7" y="460"/>
                    <a:pt x="7" y="460"/>
                    <a:pt x="7" y="460"/>
                  </a:cubicBezTo>
                  <a:cubicBezTo>
                    <a:pt x="12" y="466"/>
                    <a:pt x="12" y="466"/>
                    <a:pt x="12" y="466"/>
                  </a:cubicBezTo>
                  <a:cubicBezTo>
                    <a:pt x="14" y="468"/>
                    <a:pt x="15" y="469"/>
                    <a:pt x="15" y="471"/>
                  </a:cubicBezTo>
                  <a:cubicBezTo>
                    <a:pt x="16" y="478"/>
                    <a:pt x="16" y="478"/>
                    <a:pt x="16" y="478"/>
                  </a:cubicBezTo>
                  <a:cubicBezTo>
                    <a:pt x="22" y="484"/>
                    <a:pt x="22" y="484"/>
                    <a:pt x="22" y="484"/>
                  </a:cubicBezTo>
                  <a:cubicBezTo>
                    <a:pt x="22" y="485"/>
                    <a:pt x="22" y="485"/>
                    <a:pt x="22" y="485"/>
                  </a:cubicBezTo>
                  <a:cubicBezTo>
                    <a:pt x="23" y="490"/>
                    <a:pt x="23" y="490"/>
                    <a:pt x="23" y="490"/>
                  </a:cubicBezTo>
                  <a:cubicBezTo>
                    <a:pt x="23" y="494"/>
                    <a:pt x="23" y="494"/>
                    <a:pt x="23" y="494"/>
                  </a:cubicBezTo>
                  <a:cubicBezTo>
                    <a:pt x="27" y="497"/>
                    <a:pt x="27" y="497"/>
                    <a:pt x="27" y="497"/>
                  </a:cubicBezTo>
                  <a:cubicBezTo>
                    <a:pt x="29" y="496"/>
                    <a:pt x="29" y="496"/>
                    <a:pt x="29" y="496"/>
                  </a:cubicBezTo>
                  <a:cubicBezTo>
                    <a:pt x="30" y="495"/>
                    <a:pt x="30" y="495"/>
                    <a:pt x="30" y="495"/>
                  </a:cubicBezTo>
                  <a:cubicBezTo>
                    <a:pt x="31" y="492"/>
                    <a:pt x="33" y="490"/>
                    <a:pt x="36" y="490"/>
                  </a:cubicBezTo>
                  <a:cubicBezTo>
                    <a:pt x="39" y="489"/>
                    <a:pt x="39" y="489"/>
                    <a:pt x="39" y="489"/>
                  </a:cubicBezTo>
                  <a:cubicBezTo>
                    <a:pt x="60" y="487"/>
                    <a:pt x="60" y="487"/>
                    <a:pt x="60" y="487"/>
                  </a:cubicBezTo>
                  <a:cubicBezTo>
                    <a:pt x="68" y="484"/>
                    <a:pt x="68" y="484"/>
                    <a:pt x="68" y="484"/>
                  </a:cubicBezTo>
                  <a:cubicBezTo>
                    <a:pt x="69" y="483"/>
                    <a:pt x="69" y="483"/>
                    <a:pt x="69" y="483"/>
                  </a:cubicBezTo>
                  <a:cubicBezTo>
                    <a:pt x="70" y="482"/>
                    <a:pt x="70" y="482"/>
                    <a:pt x="70" y="48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6" y="494"/>
                    <a:pt x="75" y="496"/>
                    <a:pt x="74" y="498"/>
                  </a:cubicBezTo>
                  <a:cubicBezTo>
                    <a:pt x="62" y="515"/>
                    <a:pt x="62" y="515"/>
                    <a:pt x="62" y="515"/>
                  </a:cubicBezTo>
                  <a:cubicBezTo>
                    <a:pt x="63" y="518"/>
                    <a:pt x="63" y="518"/>
                    <a:pt x="63" y="518"/>
                  </a:cubicBezTo>
                  <a:cubicBezTo>
                    <a:pt x="68" y="523"/>
                    <a:pt x="68" y="523"/>
                    <a:pt x="68" y="523"/>
                  </a:cubicBezTo>
                  <a:cubicBezTo>
                    <a:pt x="74" y="526"/>
                    <a:pt x="74" y="526"/>
                    <a:pt x="74" y="526"/>
                  </a:cubicBezTo>
                  <a:cubicBezTo>
                    <a:pt x="74" y="526"/>
                    <a:pt x="74" y="526"/>
                    <a:pt x="74" y="526"/>
                  </a:cubicBezTo>
                  <a:cubicBezTo>
                    <a:pt x="76" y="529"/>
                    <a:pt x="78" y="531"/>
                    <a:pt x="81" y="532"/>
                  </a:cubicBezTo>
                  <a:cubicBezTo>
                    <a:pt x="84" y="533"/>
                    <a:pt x="86" y="535"/>
                    <a:pt x="89" y="538"/>
                  </a:cubicBezTo>
                  <a:cubicBezTo>
                    <a:pt x="89" y="540"/>
                    <a:pt x="89" y="540"/>
                    <a:pt x="89" y="540"/>
                  </a:cubicBezTo>
                  <a:cubicBezTo>
                    <a:pt x="93" y="541"/>
                    <a:pt x="93" y="541"/>
                    <a:pt x="93" y="541"/>
                  </a:cubicBezTo>
                  <a:cubicBezTo>
                    <a:pt x="94" y="542"/>
                    <a:pt x="94" y="542"/>
                    <a:pt x="94" y="542"/>
                  </a:cubicBezTo>
                  <a:cubicBezTo>
                    <a:pt x="95" y="542"/>
                    <a:pt x="95" y="542"/>
                    <a:pt x="95" y="542"/>
                  </a:cubicBezTo>
                  <a:cubicBezTo>
                    <a:pt x="96" y="546"/>
                    <a:pt x="96" y="546"/>
                    <a:pt x="96" y="546"/>
                  </a:cubicBezTo>
                  <a:cubicBezTo>
                    <a:pt x="96" y="546"/>
                    <a:pt x="96" y="546"/>
                    <a:pt x="96" y="546"/>
                  </a:cubicBezTo>
                  <a:cubicBezTo>
                    <a:pt x="96" y="550"/>
                    <a:pt x="96" y="550"/>
                    <a:pt x="96" y="550"/>
                  </a:cubicBezTo>
                  <a:cubicBezTo>
                    <a:pt x="98" y="557"/>
                    <a:pt x="98" y="557"/>
                    <a:pt x="98" y="557"/>
                  </a:cubicBezTo>
                  <a:cubicBezTo>
                    <a:pt x="108" y="558"/>
                    <a:pt x="108" y="558"/>
                    <a:pt x="108" y="558"/>
                  </a:cubicBezTo>
                  <a:cubicBezTo>
                    <a:pt x="109" y="558"/>
                    <a:pt x="109" y="558"/>
                    <a:pt x="109" y="558"/>
                  </a:cubicBezTo>
                  <a:cubicBezTo>
                    <a:pt x="109" y="559"/>
                    <a:pt x="109" y="559"/>
                    <a:pt x="109" y="559"/>
                  </a:cubicBezTo>
                  <a:cubicBezTo>
                    <a:pt x="109" y="559"/>
                    <a:pt x="109" y="559"/>
                    <a:pt x="109" y="559"/>
                  </a:cubicBezTo>
                  <a:cubicBezTo>
                    <a:pt x="110" y="560"/>
                    <a:pt x="110" y="560"/>
                    <a:pt x="110" y="560"/>
                  </a:cubicBezTo>
                  <a:cubicBezTo>
                    <a:pt x="112" y="566"/>
                    <a:pt x="112" y="566"/>
                    <a:pt x="112" y="566"/>
                  </a:cubicBezTo>
                  <a:cubicBezTo>
                    <a:pt x="120" y="568"/>
                    <a:pt x="120" y="568"/>
                    <a:pt x="120" y="568"/>
                  </a:cubicBezTo>
                  <a:cubicBezTo>
                    <a:pt x="126" y="566"/>
                    <a:pt x="126" y="566"/>
                    <a:pt x="126" y="566"/>
                  </a:cubicBezTo>
                  <a:cubicBezTo>
                    <a:pt x="125" y="562"/>
                    <a:pt x="125" y="562"/>
                    <a:pt x="125" y="562"/>
                  </a:cubicBezTo>
                  <a:cubicBezTo>
                    <a:pt x="120" y="558"/>
                    <a:pt x="120" y="558"/>
                    <a:pt x="120" y="558"/>
                  </a:cubicBezTo>
                  <a:cubicBezTo>
                    <a:pt x="121" y="557"/>
                    <a:pt x="121" y="557"/>
                    <a:pt x="121" y="557"/>
                  </a:cubicBezTo>
                  <a:cubicBezTo>
                    <a:pt x="121" y="556"/>
                    <a:pt x="121" y="556"/>
                    <a:pt x="121" y="556"/>
                  </a:cubicBezTo>
                  <a:cubicBezTo>
                    <a:pt x="125" y="548"/>
                    <a:pt x="125" y="548"/>
                    <a:pt x="125" y="548"/>
                  </a:cubicBezTo>
                  <a:cubicBezTo>
                    <a:pt x="135" y="548"/>
                    <a:pt x="135" y="548"/>
                    <a:pt x="135" y="548"/>
                  </a:cubicBezTo>
                  <a:cubicBezTo>
                    <a:pt x="135" y="548"/>
                    <a:pt x="135" y="548"/>
                    <a:pt x="135" y="548"/>
                  </a:cubicBezTo>
                  <a:cubicBezTo>
                    <a:pt x="149" y="553"/>
                    <a:pt x="149" y="553"/>
                    <a:pt x="149" y="553"/>
                  </a:cubicBezTo>
                  <a:cubicBezTo>
                    <a:pt x="156" y="552"/>
                    <a:pt x="156" y="552"/>
                    <a:pt x="156" y="552"/>
                  </a:cubicBezTo>
                  <a:cubicBezTo>
                    <a:pt x="162" y="546"/>
                    <a:pt x="162" y="546"/>
                    <a:pt x="162" y="546"/>
                  </a:cubicBezTo>
                  <a:cubicBezTo>
                    <a:pt x="169" y="538"/>
                    <a:pt x="174" y="534"/>
                    <a:pt x="176" y="536"/>
                  </a:cubicBezTo>
                  <a:cubicBezTo>
                    <a:pt x="180" y="536"/>
                    <a:pt x="180" y="536"/>
                    <a:pt x="180" y="536"/>
                  </a:cubicBezTo>
                  <a:cubicBezTo>
                    <a:pt x="183" y="536"/>
                    <a:pt x="185" y="536"/>
                    <a:pt x="186" y="536"/>
                  </a:cubicBezTo>
                  <a:cubicBezTo>
                    <a:pt x="187" y="537"/>
                    <a:pt x="187" y="538"/>
                    <a:pt x="187" y="539"/>
                  </a:cubicBezTo>
                  <a:cubicBezTo>
                    <a:pt x="187" y="540"/>
                    <a:pt x="189" y="544"/>
                    <a:pt x="191" y="548"/>
                  </a:cubicBezTo>
                  <a:cubicBezTo>
                    <a:pt x="191" y="548"/>
                    <a:pt x="191" y="548"/>
                    <a:pt x="191" y="548"/>
                  </a:cubicBezTo>
                  <a:cubicBezTo>
                    <a:pt x="191" y="549"/>
                    <a:pt x="191" y="549"/>
                    <a:pt x="191" y="549"/>
                  </a:cubicBezTo>
                  <a:cubicBezTo>
                    <a:pt x="192" y="554"/>
                    <a:pt x="192" y="554"/>
                    <a:pt x="192" y="554"/>
                  </a:cubicBezTo>
                  <a:cubicBezTo>
                    <a:pt x="192" y="556"/>
                    <a:pt x="192" y="556"/>
                    <a:pt x="192" y="556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0" y="563"/>
                    <a:pt x="190" y="563"/>
                    <a:pt x="190" y="563"/>
                  </a:cubicBezTo>
                  <a:cubicBezTo>
                    <a:pt x="184" y="571"/>
                    <a:pt x="184" y="571"/>
                    <a:pt x="184" y="571"/>
                  </a:cubicBezTo>
                  <a:cubicBezTo>
                    <a:pt x="183" y="571"/>
                    <a:pt x="183" y="571"/>
                    <a:pt x="183" y="571"/>
                  </a:cubicBezTo>
                  <a:cubicBezTo>
                    <a:pt x="183" y="571"/>
                    <a:pt x="183" y="571"/>
                    <a:pt x="183" y="571"/>
                  </a:cubicBezTo>
                  <a:cubicBezTo>
                    <a:pt x="169" y="578"/>
                    <a:pt x="169" y="578"/>
                    <a:pt x="169" y="578"/>
                  </a:cubicBezTo>
                  <a:cubicBezTo>
                    <a:pt x="167" y="582"/>
                    <a:pt x="167" y="582"/>
                    <a:pt x="167" y="582"/>
                  </a:cubicBezTo>
                  <a:cubicBezTo>
                    <a:pt x="165" y="593"/>
                    <a:pt x="165" y="593"/>
                    <a:pt x="165" y="593"/>
                  </a:cubicBezTo>
                  <a:cubicBezTo>
                    <a:pt x="166" y="599"/>
                    <a:pt x="166" y="599"/>
                    <a:pt x="166" y="599"/>
                  </a:cubicBezTo>
                  <a:cubicBezTo>
                    <a:pt x="170" y="605"/>
                    <a:pt x="170" y="605"/>
                    <a:pt x="170" y="605"/>
                  </a:cubicBezTo>
                  <a:cubicBezTo>
                    <a:pt x="171" y="606"/>
                    <a:pt x="171" y="606"/>
                    <a:pt x="171" y="606"/>
                  </a:cubicBezTo>
                  <a:cubicBezTo>
                    <a:pt x="176" y="609"/>
                    <a:pt x="176" y="609"/>
                    <a:pt x="176" y="609"/>
                  </a:cubicBezTo>
                  <a:cubicBezTo>
                    <a:pt x="193" y="609"/>
                    <a:pt x="193" y="609"/>
                    <a:pt x="193" y="609"/>
                  </a:cubicBezTo>
                  <a:cubicBezTo>
                    <a:pt x="207" y="607"/>
                    <a:pt x="207" y="607"/>
                    <a:pt x="207" y="607"/>
                  </a:cubicBezTo>
                  <a:cubicBezTo>
                    <a:pt x="209" y="605"/>
                    <a:pt x="209" y="605"/>
                    <a:pt x="209" y="605"/>
                  </a:cubicBezTo>
                  <a:cubicBezTo>
                    <a:pt x="211" y="603"/>
                    <a:pt x="213" y="602"/>
                    <a:pt x="214" y="602"/>
                  </a:cubicBezTo>
                  <a:cubicBezTo>
                    <a:pt x="224" y="604"/>
                    <a:pt x="224" y="604"/>
                    <a:pt x="224" y="604"/>
                  </a:cubicBezTo>
                  <a:cubicBezTo>
                    <a:pt x="224" y="602"/>
                    <a:pt x="224" y="602"/>
                    <a:pt x="224" y="602"/>
                  </a:cubicBezTo>
                  <a:cubicBezTo>
                    <a:pt x="224" y="599"/>
                    <a:pt x="224" y="597"/>
                    <a:pt x="225" y="594"/>
                  </a:cubicBezTo>
                  <a:cubicBezTo>
                    <a:pt x="229" y="588"/>
                    <a:pt x="229" y="588"/>
                    <a:pt x="229" y="588"/>
                  </a:cubicBezTo>
                  <a:cubicBezTo>
                    <a:pt x="229" y="575"/>
                    <a:pt x="229" y="575"/>
                    <a:pt x="229" y="575"/>
                  </a:cubicBezTo>
                  <a:cubicBezTo>
                    <a:pt x="229" y="574"/>
                    <a:pt x="229" y="574"/>
                    <a:pt x="229" y="574"/>
                  </a:cubicBezTo>
                  <a:cubicBezTo>
                    <a:pt x="236" y="554"/>
                    <a:pt x="236" y="554"/>
                    <a:pt x="236" y="554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2"/>
                    <a:pt x="237" y="552"/>
                    <a:pt x="237" y="552"/>
                  </a:cubicBezTo>
                  <a:cubicBezTo>
                    <a:pt x="250" y="542"/>
                    <a:pt x="250" y="542"/>
                    <a:pt x="250" y="542"/>
                  </a:cubicBezTo>
                  <a:cubicBezTo>
                    <a:pt x="250" y="542"/>
                    <a:pt x="250" y="542"/>
                    <a:pt x="250" y="542"/>
                  </a:cubicBezTo>
                  <a:cubicBezTo>
                    <a:pt x="261" y="546"/>
                    <a:pt x="261" y="546"/>
                    <a:pt x="261" y="546"/>
                  </a:cubicBezTo>
                  <a:cubicBezTo>
                    <a:pt x="261" y="546"/>
                    <a:pt x="261" y="546"/>
                    <a:pt x="261" y="546"/>
                  </a:cubicBezTo>
                  <a:cubicBezTo>
                    <a:pt x="267" y="550"/>
                    <a:pt x="270" y="554"/>
                    <a:pt x="270" y="556"/>
                  </a:cubicBezTo>
                  <a:cubicBezTo>
                    <a:pt x="269" y="564"/>
                    <a:pt x="269" y="564"/>
                    <a:pt x="269" y="564"/>
                  </a:cubicBezTo>
                  <a:cubicBezTo>
                    <a:pt x="265" y="570"/>
                    <a:pt x="265" y="570"/>
                    <a:pt x="265" y="570"/>
                  </a:cubicBezTo>
                  <a:cubicBezTo>
                    <a:pt x="262" y="578"/>
                    <a:pt x="262" y="578"/>
                    <a:pt x="262" y="578"/>
                  </a:cubicBezTo>
                  <a:cubicBezTo>
                    <a:pt x="262" y="587"/>
                    <a:pt x="262" y="587"/>
                    <a:pt x="262" y="587"/>
                  </a:cubicBezTo>
                  <a:cubicBezTo>
                    <a:pt x="265" y="591"/>
                    <a:pt x="265" y="591"/>
                    <a:pt x="265" y="591"/>
                  </a:cubicBezTo>
                  <a:cubicBezTo>
                    <a:pt x="269" y="590"/>
                    <a:pt x="269" y="590"/>
                    <a:pt x="269" y="590"/>
                  </a:cubicBezTo>
                  <a:cubicBezTo>
                    <a:pt x="270" y="590"/>
                    <a:pt x="270" y="590"/>
                    <a:pt x="270" y="590"/>
                  </a:cubicBezTo>
                  <a:cubicBezTo>
                    <a:pt x="276" y="590"/>
                    <a:pt x="276" y="590"/>
                    <a:pt x="276" y="590"/>
                  </a:cubicBezTo>
                  <a:cubicBezTo>
                    <a:pt x="279" y="592"/>
                    <a:pt x="281" y="595"/>
                    <a:pt x="282" y="599"/>
                  </a:cubicBezTo>
                  <a:cubicBezTo>
                    <a:pt x="286" y="600"/>
                    <a:pt x="286" y="600"/>
                    <a:pt x="286" y="600"/>
                  </a:cubicBezTo>
                  <a:cubicBezTo>
                    <a:pt x="286" y="600"/>
                    <a:pt x="286" y="600"/>
                    <a:pt x="286" y="600"/>
                  </a:cubicBezTo>
                  <a:cubicBezTo>
                    <a:pt x="286" y="600"/>
                    <a:pt x="286" y="600"/>
                    <a:pt x="286" y="600"/>
                  </a:cubicBezTo>
                  <a:cubicBezTo>
                    <a:pt x="287" y="600"/>
                    <a:pt x="287" y="600"/>
                    <a:pt x="287" y="600"/>
                  </a:cubicBezTo>
                  <a:cubicBezTo>
                    <a:pt x="300" y="606"/>
                    <a:pt x="300" y="606"/>
                    <a:pt x="300" y="606"/>
                  </a:cubicBezTo>
                  <a:cubicBezTo>
                    <a:pt x="306" y="608"/>
                    <a:pt x="306" y="608"/>
                    <a:pt x="306" y="608"/>
                  </a:cubicBezTo>
                  <a:cubicBezTo>
                    <a:pt x="315" y="607"/>
                    <a:pt x="315" y="607"/>
                    <a:pt x="315" y="607"/>
                  </a:cubicBezTo>
                  <a:cubicBezTo>
                    <a:pt x="318" y="602"/>
                    <a:pt x="318" y="602"/>
                    <a:pt x="318" y="602"/>
                  </a:cubicBezTo>
                  <a:cubicBezTo>
                    <a:pt x="323" y="583"/>
                    <a:pt x="323" y="583"/>
                    <a:pt x="323" y="583"/>
                  </a:cubicBezTo>
                  <a:cubicBezTo>
                    <a:pt x="324" y="572"/>
                    <a:pt x="324" y="572"/>
                    <a:pt x="324" y="572"/>
                  </a:cubicBezTo>
                  <a:cubicBezTo>
                    <a:pt x="324" y="571"/>
                    <a:pt x="324" y="571"/>
                    <a:pt x="324" y="571"/>
                  </a:cubicBezTo>
                  <a:cubicBezTo>
                    <a:pt x="324" y="571"/>
                    <a:pt x="324" y="571"/>
                    <a:pt x="324" y="571"/>
                  </a:cubicBezTo>
                  <a:cubicBezTo>
                    <a:pt x="325" y="570"/>
                    <a:pt x="325" y="570"/>
                    <a:pt x="325" y="570"/>
                  </a:cubicBezTo>
                  <a:cubicBezTo>
                    <a:pt x="332" y="564"/>
                    <a:pt x="332" y="564"/>
                    <a:pt x="332" y="564"/>
                  </a:cubicBezTo>
                  <a:cubicBezTo>
                    <a:pt x="337" y="558"/>
                    <a:pt x="337" y="558"/>
                    <a:pt x="337" y="558"/>
                  </a:cubicBezTo>
                  <a:cubicBezTo>
                    <a:pt x="337" y="558"/>
                    <a:pt x="337" y="558"/>
                    <a:pt x="337" y="558"/>
                  </a:cubicBezTo>
                  <a:cubicBezTo>
                    <a:pt x="345" y="554"/>
                    <a:pt x="345" y="554"/>
                    <a:pt x="345" y="554"/>
                  </a:cubicBezTo>
                  <a:cubicBezTo>
                    <a:pt x="350" y="552"/>
                    <a:pt x="350" y="552"/>
                    <a:pt x="350" y="552"/>
                  </a:cubicBezTo>
                  <a:cubicBezTo>
                    <a:pt x="356" y="549"/>
                    <a:pt x="356" y="549"/>
                    <a:pt x="356" y="549"/>
                  </a:cubicBezTo>
                  <a:cubicBezTo>
                    <a:pt x="353" y="537"/>
                    <a:pt x="353" y="537"/>
                    <a:pt x="353" y="537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6" y="534"/>
                    <a:pt x="376" y="534"/>
                    <a:pt x="376" y="534"/>
                  </a:cubicBezTo>
                  <a:cubicBezTo>
                    <a:pt x="376" y="533"/>
                    <a:pt x="376" y="533"/>
                    <a:pt x="376" y="533"/>
                  </a:cubicBezTo>
                  <a:cubicBezTo>
                    <a:pt x="377" y="533"/>
                    <a:pt x="377" y="533"/>
                    <a:pt x="377" y="533"/>
                  </a:cubicBezTo>
                  <a:cubicBezTo>
                    <a:pt x="378" y="533"/>
                    <a:pt x="378" y="533"/>
                    <a:pt x="378" y="533"/>
                  </a:cubicBezTo>
                  <a:cubicBezTo>
                    <a:pt x="384" y="535"/>
                    <a:pt x="384" y="535"/>
                    <a:pt x="384" y="535"/>
                  </a:cubicBezTo>
                  <a:cubicBezTo>
                    <a:pt x="387" y="535"/>
                    <a:pt x="387" y="535"/>
                    <a:pt x="387" y="535"/>
                  </a:cubicBezTo>
                  <a:cubicBezTo>
                    <a:pt x="393" y="528"/>
                    <a:pt x="393" y="528"/>
                    <a:pt x="393" y="528"/>
                  </a:cubicBezTo>
                  <a:cubicBezTo>
                    <a:pt x="394" y="528"/>
                    <a:pt x="394" y="528"/>
                    <a:pt x="394" y="528"/>
                  </a:cubicBezTo>
                  <a:cubicBezTo>
                    <a:pt x="394" y="528"/>
                    <a:pt x="394" y="528"/>
                    <a:pt x="394" y="528"/>
                  </a:cubicBezTo>
                  <a:cubicBezTo>
                    <a:pt x="394" y="528"/>
                    <a:pt x="394" y="528"/>
                    <a:pt x="394" y="528"/>
                  </a:cubicBezTo>
                  <a:cubicBezTo>
                    <a:pt x="402" y="526"/>
                    <a:pt x="402" y="526"/>
                    <a:pt x="402" y="526"/>
                  </a:cubicBezTo>
                  <a:cubicBezTo>
                    <a:pt x="409" y="520"/>
                    <a:pt x="409" y="520"/>
                    <a:pt x="409" y="520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508"/>
                    <a:pt x="413" y="508"/>
                    <a:pt x="413" y="508"/>
                  </a:cubicBezTo>
                  <a:cubicBezTo>
                    <a:pt x="413" y="506"/>
                    <a:pt x="414" y="504"/>
                    <a:pt x="416" y="503"/>
                  </a:cubicBezTo>
                  <a:cubicBezTo>
                    <a:pt x="416" y="503"/>
                    <a:pt x="416" y="503"/>
                    <a:pt x="416" y="503"/>
                  </a:cubicBezTo>
                  <a:cubicBezTo>
                    <a:pt x="417" y="503"/>
                    <a:pt x="417" y="503"/>
                    <a:pt x="417" y="503"/>
                  </a:cubicBezTo>
                  <a:cubicBezTo>
                    <a:pt x="418" y="503"/>
                    <a:pt x="418" y="503"/>
                    <a:pt x="418" y="503"/>
                  </a:cubicBezTo>
                  <a:cubicBezTo>
                    <a:pt x="425" y="504"/>
                    <a:pt x="425" y="504"/>
                    <a:pt x="425" y="504"/>
                  </a:cubicBezTo>
                  <a:cubicBezTo>
                    <a:pt x="428" y="502"/>
                    <a:pt x="428" y="502"/>
                    <a:pt x="428" y="502"/>
                  </a:cubicBezTo>
                  <a:cubicBezTo>
                    <a:pt x="430" y="496"/>
                    <a:pt x="430" y="496"/>
                    <a:pt x="430" y="496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48" y="495"/>
                    <a:pt x="448" y="495"/>
                    <a:pt x="448" y="495"/>
                  </a:cubicBezTo>
                  <a:cubicBezTo>
                    <a:pt x="456" y="493"/>
                    <a:pt x="456" y="493"/>
                    <a:pt x="456" y="493"/>
                  </a:cubicBezTo>
                  <a:cubicBezTo>
                    <a:pt x="461" y="488"/>
                    <a:pt x="461" y="488"/>
                    <a:pt x="461" y="488"/>
                  </a:cubicBezTo>
                  <a:cubicBezTo>
                    <a:pt x="464" y="482"/>
                    <a:pt x="464" y="482"/>
                    <a:pt x="464" y="482"/>
                  </a:cubicBezTo>
                  <a:cubicBezTo>
                    <a:pt x="458" y="475"/>
                    <a:pt x="458" y="475"/>
                    <a:pt x="458" y="475"/>
                  </a:cubicBezTo>
                  <a:cubicBezTo>
                    <a:pt x="458" y="475"/>
                    <a:pt x="458" y="475"/>
                    <a:pt x="458" y="475"/>
                  </a:cubicBezTo>
                  <a:cubicBezTo>
                    <a:pt x="458" y="475"/>
                    <a:pt x="458" y="475"/>
                    <a:pt x="458" y="475"/>
                  </a:cubicBezTo>
                  <a:cubicBezTo>
                    <a:pt x="457" y="470"/>
                    <a:pt x="457" y="470"/>
                    <a:pt x="457" y="470"/>
                  </a:cubicBezTo>
                  <a:cubicBezTo>
                    <a:pt x="457" y="470"/>
                    <a:pt x="457" y="470"/>
                    <a:pt x="457" y="470"/>
                  </a:cubicBezTo>
                  <a:cubicBezTo>
                    <a:pt x="456" y="463"/>
                    <a:pt x="456" y="463"/>
                    <a:pt x="456" y="463"/>
                  </a:cubicBezTo>
                  <a:cubicBezTo>
                    <a:pt x="456" y="462"/>
                    <a:pt x="456" y="462"/>
                    <a:pt x="456" y="462"/>
                  </a:cubicBezTo>
                  <a:cubicBezTo>
                    <a:pt x="459" y="456"/>
                    <a:pt x="459" y="456"/>
                    <a:pt x="459" y="456"/>
                  </a:cubicBezTo>
                  <a:cubicBezTo>
                    <a:pt x="459" y="454"/>
                    <a:pt x="460" y="451"/>
                    <a:pt x="464" y="448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72" y="432"/>
                    <a:pt x="472" y="432"/>
                    <a:pt x="472" y="432"/>
                  </a:cubicBezTo>
                  <a:cubicBezTo>
                    <a:pt x="478" y="420"/>
                    <a:pt x="478" y="420"/>
                    <a:pt x="478" y="420"/>
                  </a:cubicBezTo>
                  <a:cubicBezTo>
                    <a:pt x="484" y="428"/>
                    <a:pt x="484" y="428"/>
                    <a:pt x="484" y="428"/>
                  </a:cubicBezTo>
                  <a:cubicBezTo>
                    <a:pt x="484" y="429"/>
                    <a:pt x="484" y="429"/>
                    <a:pt x="484" y="429"/>
                  </a:cubicBezTo>
                  <a:cubicBezTo>
                    <a:pt x="484" y="429"/>
                    <a:pt x="484" y="429"/>
                    <a:pt x="484" y="429"/>
                  </a:cubicBezTo>
                  <a:cubicBezTo>
                    <a:pt x="486" y="437"/>
                    <a:pt x="486" y="437"/>
                    <a:pt x="486" y="437"/>
                  </a:cubicBezTo>
                  <a:cubicBezTo>
                    <a:pt x="486" y="438"/>
                    <a:pt x="486" y="438"/>
                    <a:pt x="486" y="438"/>
                  </a:cubicBezTo>
                  <a:cubicBezTo>
                    <a:pt x="488" y="446"/>
                    <a:pt x="488" y="446"/>
                    <a:pt x="488" y="446"/>
                  </a:cubicBezTo>
                  <a:cubicBezTo>
                    <a:pt x="493" y="448"/>
                    <a:pt x="493" y="448"/>
                    <a:pt x="493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5" y="449"/>
                    <a:pt x="495" y="449"/>
                    <a:pt x="495" y="449"/>
                  </a:cubicBezTo>
                  <a:cubicBezTo>
                    <a:pt x="496" y="448"/>
                    <a:pt x="496" y="448"/>
                    <a:pt x="496" y="448"/>
                  </a:cubicBezTo>
                  <a:cubicBezTo>
                    <a:pt x="500" y="440"/>
                    <a:pt x="500" y="440"/>
                    <a:pt x="500" y="440"/>
                  </a:cubicBezTo>
                  <a:cubicBezTo>
                    <a:pt x="503" y="432"/>
                    <a:pt x="503" y="432"/>
                    <a:pt x="503" y="432"/>
                  </a:cubicBezTo>
                  <a:cubicBezTo>
                    <a:pt x="504" y="432"/>
                    <a:pt x="504" y="432"/>
                    <a:pt x="504" y="432"/>
                  </a:cubicBezTo>
                  <a:cubicBezTo>
                    <a:pt x="506" y="433"/>
                    <a:pt x="506" y="433"/>
                    <a:pt x="506" y="433"/>
                  </a:cubicBezTo>
                  <a:cubicBezTo>
                    <a:pt x="517" y="437"/>
                    <a:pt x="517" y="437"/>
                    <a:pt x="517" y="437"/>
                  </a:cubicBezTo>
                  <a:cubicBezTo>
                    <a:pt x="523" y="432"/>
                    <a:pt x="523" y="432"/>
                    <a:pt x="523" y="432"/>
                  </a:cubicBezTo>
                  <a:cubicBezTo>
                    <a:pt x="523" y="432"/>
                    <a:pt x="523" y="432"/>
                    <a:pt x="523" y="432"/>
                  </a:cubicBezTo>
                  <a:cubicBezTo>
                    <a:pt x="524" y="432"/>
                    <a:pt x="524" y="432"/>
                    <a:pt x="524" y="432"/>
                  </a:cubicBezTo>
                  <a:cubicBezTo>
                    <a:pt x="530" y="432"/>
                    <a:pt x="530" y="432"/>
                    <a:pt x="530" y="432"/>
                  </a:cubicBezTo>
                  <a:cubicBezTo>
                    <a:pt x="534" y="425"/>
                    <a:pt x="534" y="425"/>
                    <a:pt x="534" y="425"/>
                  </a:cubicBezTo>
                  <a:cubicBezTo>
                    <a:pt x="534" y="416"/>
                    <a:pt x="534" y="416"/>
                    <a:pt x="534" y="416"/>
                  </a:cubicBezTo>
                  <a:cubicBezTo>
                    <a:pt x="536" y="404"/>
                    <a:pt x="536" y="404"/>
                    <a:pt x="536" y="404"/>
                  </a:cubicBezTo>
                  <a:cubicBezTo>
                    <a:pt x="537" y="404"/>
                    <a:pt x="537" y="404"/>
                    <a:pt x="537" y="404"/>
                  </a:cubicBezTo>
                  <a:cubicBezTo>
                    <a:pt x="538" y="404"/>
                    <a:pt x="538" y="404"/>
                    <a:pt x="538" y="404"/>
                  </a:cubicBezTo>
                  <a:cubicBezTo>
                    <a:pt x="547" y="406"/>
                    <a:pt x="547" y="406"/>
                    <a:pt x="547" y="406"/>
                  </a:cubicBezTo>
                  <a:cubicBezTo>
                    <a:pt x="551" y="399"/>
                    <a:pt x="551" y="399"/>
                    <a:pt x="551" y="399"/>
                  </a:cubicBezTo>
                  <a:cubicBezTo>
                    <a:pt x="552" y="399"/>
                    <a:pt x="552" y="399"/>
                    <a:pt x="552" y="399"/>
                  </a:cubicBezTo>
                  <a:cubicBezTo>
                    <a:pt x="552" y="399"/>
                    <a:pt x="552" y="399"/>
                    <a:pt x="552" y="399"/>
                  </a:cubicBezTo>
                  <a:cubicBezTo>
                    <a:pt x="560" y="398"/>
                    <a:pt x="560" y="398"/>
                    <a:pt x="560" y="398"/>
                  </a:cubicBezTo>
                  <a:cubicBezTo>
                    <a:pt x="562" y="398"/>
                    <a:pt x="562" y="398"/>
                    <a:pt x="562" y="398"/>
                  </a:cubicBezTo>
                  <a:cubicBezTo>
                    <a:pt x="562" y="398"/>
                    <a:pt x="562" y="398"/>
                    <a:pt x="562" y="398"/>
                  </a:cubicBezTo>
                  <a:cubicBezTo>
                    <a:pt x="562" y="399"/>
                    <a:pt x="562" y="399"/>
                    <a:pt x="562" y="399"/>
                  </a:cubicBezTo>
                  <a:cubicBezTo>
                    <a:pt x="566" y="404"/>
                    <a:pt x="566" y="404"/>
                    <a:pt x="566" y="404"/>
                  </a:cubicBezTo>
                  <a:cubicBezTo>
                    <a:pt x="566" y="405"/>
                    <a:pt x="566" y="405"/>
                    <a:pt x="566" y="405"/>
                  </a:cubicBezTo>
                  <a:cubicBezTo>
                    <a:pt x="567" y="405"/>
                    <a:pt x="567" y="405"/>
                    <a:pt x="567" y="405"/>
                  </a:cubicBezTo>
                  <a:cubicBezTo>
                    <a:pt x="567" y="406"/>
                    <a:pt x="567" y="406"/>
                    <a:pt x="567" y="406"/>
                  </a:cubicBezTo>
                  <a:cubicBezTo>
                    <a:pt x="568" y="414"/>
                    <a:pt x="568" y="414"/>
                    <a:pt x="568" y="414"/>
                  </a:cubicBezTo>
                  <a:cubicBezTo>
                    <a:pt x="572" y="418"/>
                    <a:pt x="572" y="418"/>
                    <a:pt x="572" y="418"/>
                  </a:cubicBezTo>
                  <a:cubicBezTo>
                    <a:pt x="577" y="412"/>
                    <a:pt x="577" y="412"/>
                    <a:pt x="577" y="412"/>
                  </a:cubicBezTo>
                  <a:cubicBezTo>
                    <a:pt x="578" y="414"/>
                    <a:pt x="578" y="414"/>
                    <a:pt x="578" y="414"/>
                  </a:cubicBezTo>
                  <a:cubicBezTo>
                    <a:pt x="580" y="416"/>
                    <a:pt x="581" y="418"/>
                    <a:pt x="581" y="420"/>
                  </a:cubicBezTo>
                  <a:cubicBezTo>
                    <a:pt x="581" y="428"/>
                    <a:pt x="581" y="428"/>
                    <a:pt x="581" y="428"/>
                  </a:cubicBezTo>
                  <a:cubicBezTo>
                    <a:pt x="578" y="435"/>
                    <a:pt x="578" y="435"/>
                    <a:pt x="578" y="435"/>
                  </a:cubicBezTo>
                  <a:cubicBezTo>
                    <a:pt x="580" y="438"/>
                    <a:pt x="580" y="438"/>
                    <a:pt x="580" y="438"/>
                  </a:cubicBezTo>
                  <a:cubicBezTo>
                    <a:pt x="584" y="442"/>
                    <a:pt x="584" y="442"/>
                    <a:pt x="584" y="442"/>
                  </a:cubicBezTo>
                  <a:cubicBezTo>
                    <a:pt x="601" y="445"/>
                    <a:pt x="601" y="445"/>
                    <a:pt x="601" y="445"/>
                  </a:cubicBezTo>
                  <a:cubicBezTo>
                    <a:pt x="602" y="445"/>
                    <a:pt x="602" y="445"/>
                    <a:pt x="602" y="445"/>
                  </a:cubicBezTo>
                  <a:cubicBezTo>
                    <a:pt x="602" y="445"/>
                    <a:pt x="602" y="445"/>
                    <a:pt x="602" y="445"/>
                  </a:cubicBezTo>
                  <a:cubicBezTo>
                    <a:pt x="602" y="446"/>
                    <a:pt x="602" y="446"/>
                    <a:pt x="602" y="446"/>
                  </a:cubicBezTo>
                  <a:cubicBezTo>
                    <a:pt x="602" y="446"/>
                    <a:pt x="602" y="446"/>
                    <a:pt x="602" y="446"/>
                  </a:cubicBezTo>
                  <a:cubicBezTo>
                    <a:pt x="604" y="447"/>
                    <a:pt x="604" y="447"/>
                    <a:pt x="604" y="447"/>
                  </a:cubicBezTo>
                  <a:cubicBezTo>
                    <a:pt x="608" y="440"/>
                    <a:pt x="608" y="440"/>
                    <a:pt x="608" y="440"/>
                  </a:cubicBezTo>
                  <a:cubicBezTo>
                    <a:pt x="609" y="440"/>
                    <a:pt x="609" y="440"/>
                    <a:pt x="609" y="440"/>
                  </a:cubicBezTo>
                  <a:cubicBezTo>
                    <a:pt x="613" y="436"/>
                    <a:pt x="613" y="436"/>
                    <a:pt x="613" y="436"/>
                  </a:cubicBezTo>
                  <a:cubicBezTo>
                    <a:pt x="611" y="430"/>
                    <a:pt x="611" y="430"/>
                    <a:pt x="611" y="430"/>
                  </a:cubicBezTo>
                  <a:cubicBezTo>
                    <a:pt x="607" y="404"/>
                    <a:pt x="607" y="404"/>
                    <a:pt x="607" y="404"/>
                  </a:cubicBezTo>
                  <a:cubicBezTo>
                    <a:pt x="618" y="410"/>
                    <a:pt x="618" y="410"/>
                    <a:pt x="618" y="410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24" y="416"/>
                    <a:pt x="624" y="416"/>
                    <a:pt x="624" y="416"/>
                  </a:cubicBezTo>
                  <a:cubicBezTo>
                    <a:pt x="628" y="420"/>
                    <a:pt x="628" y="420"/>
                    <a:pt x="628" y="420"/>
                  </a:cubicBezTo>
                  <a:cubicBezTo>
                    <a:pt x="632" y="416"/>
                    <a:pt x="632" y="416"/>
                    <a:pt x="632" y="416"/>
                  </a:cubicBezTo>
                  <a:cubicBezTo>
                    <a:pt x="649" y="398"/>
                    <a:pt x="649" y="398"/>
                    <a:pt x="649" y="398"/>
                  </a:cubicBezTo>
                  <a:cubicBezTo>
                    <a:pt x="649" y="398"/>
                    <a:pt x="649" y="398"/>
                    <a:pt x="649" y="398"/>
                  </a:cubicBezTo>
                  <a:cubicBezTo>
                    <a:pt x="650" y="398"/>
                    <a:pt x="650" y="398"/>
                    <a:pt x="650" y="398"/>
                  </a:cubicBezTo>
                  <a:cubicBezTo>
                    <a:pt x="656" y="394"/>
                    <a:pt x="656" y="394"/>
                    <a:pt x="656" y="394"/>
                  </a:cubicBezTo>
                  <a:cubicBezTo>
                    <a:pt x="662" y="384"/>
                    <a:pt x="662" y="384"/>
                    <a:pt x="662" y="384"/>
                  </a:cubicBezTo>
                  <a:cubicBezTo>
                    <a:pt x="663" y="383"/>
                    <a:pt x="663" y="383"/>
                    <a:pt x="663" y="383"/>
                  </a:cubicBezTo>
                  <a:cubicBezTo>
                    <a:pt x="672" y="386"/>
                    <a:pt x="672" y="386"/>
                    <a:pt x="672" y="386"/>
                  </a:cubicBezTo>
                  <a:cubicBezTo>
                    <a:pt x="676" y="386"/>
                    <a:pt x="676" y="386"/>
                    <a:pt x="676" y="386"/>
                  </a:cubicBezTo>
                  <a:cubicBezTo>
                    <a:pt x="676" y="382"/>
                    <a:pt x="677" y="380"/>
                    <a:pt x="678" y="378"/>
                  </a:cubicBezTo>
                  <a:cubicBezTo>
                    <a:pt x="684" y="370"/>
                    <a:pt x="684" y="370"/>
                    <a:pt x="684" y="370"/>
                  </a:cubicBezTo>
                  <a:cubicBezTo>
                    <a:pt x="686" y="369"/>
                    <a:pt x="686" y="369"/>
                    <a:pt x="686" y="369"/>
                  </a:cubicBezTo>
                  <a:cubicBezTo>
                    <a:pt x="694" y="372"/>
                    <a:pt x="694" y="372"/>
                    <a:pt x="694" y="372"/>
                  </a:cubicBezTo>
                  <a:cubicBezTo>
                    <a:pt x="704" y="370"/>
                    <a:pt x="704" y="370"/>
                    <a:pt x="704" y="370"/>
                  </a:cubicBezTo>
                  <a:cubicBezTo>
                    <a:pt x="710" y="364"/>
                    <a:pt x="710" y="364"/>
                    <a:pt x="710" y="364"/>
                  </a:cubicBezTo>
                  <a:cubicBezTo>
                    <a:pt x="714" y="358"/>
                    <a:pt x="714" y="358"/>
                    <a:pt x="714" y="358"/>
                  </a:cubicBezTo>
                  <a:cubicBezTo>
                    <a:pt x="712" y="354"/>
                    <a:pt x="712" y="354"/>
                    <a:pt x="712" y="354"/>
                  </a:cubicBezTo>
                  <a:cubicBezTo>
                    <a:pt x="706" y="357"/>
                    <a:pt x="706" y="357"/>
                    <a:pt x="706" y="357"/>
                  </a:cubicBezTo>
                  <a:cubicBezTo>
                    <a:pt x="706" y="357"/>
                    <a:pt x="706" y="357"/>
                    <a:pt x="706" y="357"/>
                  </a:cubicBezTo>
                  <a:cubicBezTo>
                    <a:pt x="705" y="356"/>
                    <a:pt x="705" y="356"/>
                    <a:pt x="705" y="356"/>
                  </a:cubicBezTo>
                  <a:cubicBezTo>
                    <a:pt x="698" y="350"/>
                    <a:pt x="698" y="350"/>
                    <a:pt x="698" y="350"/>
                  </a:cubicBezTo>
                  <a:cubicBezTo>
                    <a:pt x="698" y="350"/>
                    <a:pt x="698" y="350"/>
                    <a:pt x="698" y="350"/>
                  </a:cubicBezTo>
                  <a:cubicBezTo>
                    <a:pt x="700" y="339"/>
                    <a:pt x="700" y="339"/>
                    <a:pt x="700" y="339"/>
                  </a:cubicBezTo>
                  <a:cubicBezTo>
                    <a:pt x="701" y="331"/>
                    <a:pt x="701" y="331"/>
                    <a:pt x="701" y="331"/>
                  </a:cubicBezTo>
                  <a:cubicBezTo>
                    <a:pt x="699" y="324"/>
                    <a:pt x="699" y="324"/>
                    <a:pt x="699" y="324"/>
                  </a:cubicBezTo>
                  <a:cubicBezTo>
                    <a:pt x="694" y="322"/>
                    <a:pt x="694" y="322"/>
                    <a:pt x="694" y="322"/>
                  </a:cubicBezTo>
                  <a:cubicBezTo>
                    <a:pt x="694" y="322"/>
                    <a:pt x="694" y="322"/>
                    <a:pt x="694" y="322"/>
                  </a:cubicBezTo>
                  <a:cubicBezTo>
                    <a:pt x="693" y="321"/>
                    <a:pt x="693" y="321"/>
                    <a:pt x="693" y="321"/>
                  </a:cubicBezTo>
                  <a:cubicBezTo>
                    <a:pt x="693" y="321"/>
                    <a:pt x="693" y="321"/>
                    <a:pt x="693" y="321"/>
                  </a:cubicBezTo>
                  <a:cubicBezTo>
                    <a:pt x="688" y="311"/>
                    <a:pt x="688" y="311"/>
                    <a:pt x="688" y="311"/>
                  </a:cubicBezTo>
                  <a:cubicBezTo>
                    <a:pt x="687" y="310"/>
                    <a:pt x="687" y="310"/>
                    <a:pt x="687" y="310"/>
                  </a:cubicBezTo>
                  <a:cubicBezTo>
                    <a:pt x="680" y="318"/>
                    <a:pt x="680" y="318"/>
                    <a:pt x="680" y="318"/>
                  </a:cubicBezTo>
                  <a:cubicBezTo>
                    <a:pt x="674" y="322"/>
                    <a:pt x="674" y="322"/>
                    <a:pt x="674" y="322"/>
                  </a:cubicBezTo>
                  <a:cubicBezTo>
                    <a:pt x="672" y="323"/>
                    <a:pt x="672" y="323"/>
                    <a:pt x="672" y="323"/>
                  </a:cubicBezTo>
                  <a:cubicBezTo>
                    <a:pt x="672" y="323"/>
                    <a:pt x="672" y="323"/>
                    <a:pt x="672" y="323"/>
                  </a:cubicBezTo>
                  <a:cubicBezTo>
                    <a:pt x="671" y="322"/>
                    <a:pt x="671" y="322"/>
                    <a:pt x="671" y="322"/>
                  </a:cubicBezTo>
                  <a:cubicBezTo>
                    <a:pt x="664" y="315"/>
                    <a:pt x="664" y="315"/>
                    <a:pt x="664" y="315"/>
                  </a:cubicBezTo>
                  <a:cubicBezTo>
                    <a:pt x="664" y="315"/>
                    <a:pt x="664" y="315"/>
                    <a:pt x="664" y="315"/>
                  </a:cubicBezTo>
                  <a:cubicBezTo>
                    <a:pt x="659" y="304"/>
                    <a:pt x="659" y="304"/>
                    <a:pt x="659" y="304"/>
                  </a:cubicBezTo>
                  <a:cubicBezTo>
                    <a:pt x="659" y="303"/>
                    <a:pt x="659" y="303"/>
                    <a:pt x="659" y="303"/>
                  </a:cubicBezTo>
                  <a:cubicBezTo>
                    <a:pt x="656" y="295"/>
                    <a:pt x="656" y="295"/>
                    <a:pt x="656" y="295"/>
                  </a:cubicBezTo>
                  <a:cubicBezTo>
                    <a:pt x="656" y="295"/>
                    <a:pt x="656" y="295"/>
                    <a:pt x="656" y="295"/>
                  </a:cubicBezTo>
                  <a:cubicBezTo>
                    <a:pt x="656" y="295"/>
                    <a:pt x="656" y="295"/>
                    <a:pt x="656" y="295"/>
                  </a:cubicBezTo>
                  <a:cubicBezTo>
                    <a:pt x="656" y="283"/>
                    <a:pt x="656" y="283"/>
                    <a:pt x="656" y="283"/>
                  </a:cubicBezTo>
                  <a:cubicBezTo>
                    <a:pt x="656" y="276"/>
                    <a:pt x="656" y="276"/>
                    <a:pt x="656" y="276"/>
                  </a:cubicBezTo>
                  <a:cubicBezTo>
                    <a:pt x="650" y="274"/>
                    <a:pt x="650" y="274"/>
                    <a:pt x="650" y="274"/>
                  </a:cubicBezTo>
                  <a:cubicBezTo>
                    <a:pt x="650" y="274"/>
                    <a:pt x="650" y="274"/>
                    <a:pt x="650" y="274"/>
                  </a:cubicBezTo>
                  <a:cubicBezTo>
                    <a:pt x="650" y="273"/>
                    <a:pt x="650" y="273"/>
                    <a:pt x="650" y="273"/>
                  </a:cubicBezTo>
                  <a:cubicBezTo>
                    <a:pt x="637" y="263"/>
                    <a:pt x="637" y="263"/>
                    <a:pt x="637" y="263"/>
                  </a:cubicBezTo>
                  <a:cubicBezTo>
                    <a:pt x="638" y="262"/>
                    <a:pt x="638" y="262"/>
                    <a:pt x="638" y="262"/>
                  </a:cubicBezTo>
                  <a:cubicBezTo>
                    <a:pt x="644" y="256"/>
                    <a:pt x="644" y="256"/>
                    <a:pt x="644" y="256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51" y="254"/>
                    <a:pt x="651" y="254"/>
                    <a:pt x="651" y="254"/>
                  </a:cubicBezTo>
                  <a:cubicBezTo>
                    <a:pt x="652" y="254"/>
                    <a:pt x="652" y="254"/>
                    <a:pt x="652" y="254"/>
                  </a:cubicBezTo>
                  <a:cubicBezTo>
                    <a:pt x="654" y="254"/>
                    <a:pt x="656" y="255"/>
                    <a:pt x="657" y="257"/>
                  </a:cubicBezTo>
                  <a:cubicBezTo>
                    <a:pt x="663" y="262"/>
                    <a:pt x="663" y="262"/>
                    <a:pt x="663" y="262"/>
                  </a:cubicBezTo>
                  <a:cubicBezTo>
                    <a:pt x="669" y="257"/>
                    <a:pt x="669" y="257"/>
                    <a:pt x="669" y="257"/>
                  </a:cubicBezTo>
                  <a:cubicBezTo>
                    <a:pt x="673" y="251"/>
                    <a:pt x="673" y="251"/>
                    <a:pt x="673" y="251"/>
                  </a:cubicBezTo>
                  <a:cubicBezTo>
                    <a:pt x="673" y="246"/>
                    <a:pt x="673" y="246"/>
                    <a:pt x="673" y="246"/>
                  </a:cubicBezTo>
                  <a:cubicBezTo>
                    <a:pt x="672" y="233"/>
                    <a:pt x="672" y="233"/>
                    <a:pt x="672" y="233"/>
                  </a:cubicBezTo>
                  <a:cubicBezTo>
                    <a:pt x="670" y="228"/>
                    <a:pt x="670" y="228"/>
                    <a:pt x="670" y="228"/>
                  </a:cubicBezTo>
                  <a:cubicBezTo>
                    <a:pt x="662" y="226"/>
                    <a:pt x="662" y="226"/>
                    <a:pt x="662" y="226"/>
                  </a:cubicBezTo>
                  <a:cubicBezTo>
                    <a:pt x="662" y="221"/>
                    <a:pt x="662" y="221"/>
                    <a:pt x="662" y="221"/>
                  </a:cubicBezTo>
                  <a:cubicBezTo>
                    <a:pt x="654" y="211"/>
                    <a:pt x="654" y="211"/>
                    <a:pt x="654" y="211"/>
                  </a:cubicBezTo>
                  <a:cubicBezTo>
                    <a:pt x="653" y="210"/>
                    <a:pt x="653" y="210"/>
                    <a:pt x="653" y="210"/>
                  </a:cubicBezTo>
                  <a:cubicBezTo>
                    <a:pt x="649" y="203"/>
                    <a:pt x="649" y="203"/>
                    <a:pt x="649" y="203"/>
                  </a:cubicBezTo>
                  <a:cubicBezTo>
                    <a:pt x="648" y="202"/>
                    <a:pt x="648" y="202"/>
                    <a:pt x="648" y="202"/>
                  </a:cubicBezTo>
                  <a:cubicBezTo>
                    <a:pt x="648" y="202"/>
                    <a:pt x="648" y="202"/>
                    <a:pt x="648" y="202"/>
                  </a:cubicBezTo>
                  <a:cubicBezTo>
                    <a:pt x="648" y="202"/>
                    <a:pt x="648" y="202"/>
                    <a:pt x="648" y="202"/>
                  </a:cubicBezTo>
                  <a:cubicBezTo>
                    <a:pt x="657" y="190"/>
                    <a:pt x="657" y="190"/>
                    <a:pt x="657" y="190"/>
                  </a:cubicBezTo>
                  <a:cubicBezTo>
                    <a:pt x="657" y="190"/>
                    <a:pt x="657" y="190"/>
                    <a:pt x="657" y="190"/>
                  </a:cubicBezTo>
                  <a:cubicBezTo>
                    <a:pt x="658" y="189"/>
                    <a:pt x="658" y="189"/>
                    <a:pt x="658" y="189"/>
                  </a:cubicBezTo>
                  <a:cubicBezTo>
                    <a:pt x="658" y="189"/>
                    <a:pt x="658" y="189"/>
                    <a:pt x="658" y="189"/>
                  </a:cubicBezTo>
                  <a:cubicBezTo>
                    <a:pt x="658" y="189"/>
                    <a:pt x="658" y="189"/>
                    <a:pt x="658" y="189"/>
                  </a:cubicBezTo>
                  <a:cubicBezTo>
                    <a:pt x="662" y="188"/>
                    <a:pt x="662" y="188"/>
                    <a:pt x="662" y="188"/>
                  </a:cubicBezTo>
                  <a:cubicBezTo>
                    <a:pt x="666" y="185"/>
                    <a:pt x="666" y="185"/>
                    <a:pt x="666" y="185"/>
                  </a:cubicBezTo>
                  <a:cubicBezTo>
                    <a:pt x="672" y="169"/>
                    <a:pt x="672" y="169"/>
                    <a:pt x="672" y="169"/>
                  </a:cubicBezTo>
                  <a:cubicBezTo>
                    <a:pt x="672" y="169"/>
                    <a:pt x="672" y="169"/>
                    <a:pt x="672" y="169"/>
                  </a:cubicBezTo>
                  <a:cubicBezTo>
                    <a:pt x="672" y="168"/>
                    <a:pt x="672" y="168"/>
                    <a:pt x="672" y="168"/>
                  </a:cubicBezTo>
                  <a:cubicBezTo>
                    <a:pt x="678" y="161"/>
                    <a:pt x="678" y="161"/>
                    <a:pt x="678" y="161"/>
                  </a:cubicBezTo>
                  <a:cubicBezTo>
                    <a:pt x="678" y="161"/>
                    <a:pt x="678" y="161"/>
                    <a:pt x="678" y="161"/>
                  </a:cubicBezTo>
                  <a:cubicBezTo>
                    <a:pt x="679" y="161"/>
                    <a:pt x="679" y="161"/>
                    <a:pt x="679" y="161"/>
                  </a:cubicBezTo>
                  <a:cubicBezTo>
                    <a:pt x="679" y="161"/>
                    <a:pt x="679" y="161"/>
                    <a:pt x="679" y="161"/>
                  </a:cubicBezTo>
                  <a:cubicBezTo>
                    <a:pt x="686" y="159"/>
                    <a:pt x="686" y="159"/>
                    <a:pt x="686" y="159"/>
                  </a:cubicBezTo>
                  <a:cubicBezTo>
                    <a:pt x="686" y="160"/>
                    <a:pt x="686" y="160"/>
                    <a:pt x="686" y="160"/>
                  </a:cubicBezTo>
                  <a:cubicBezTo>
                    <a:pt x="691" y="164"/>
                    <a:pt x="691" y="164"/>
                    <a:pt x="691" y="164"/>
                  </a:cubicBezTo>
                  <a:cubicBezTo>
                    <a:pt x="693" y="164"/>
                    <a:pt x="693" y="164"/>
                    <a:pt x="693" y="164"/>
                  </a:cubicBezTo>
                  <a:cubicBezTo>
                    <a:pt x="696" y="152"/>
                    <a:pt x="696" y="152"/>
                    <a:pt x="696" y="152"/>
                  </a:cubicBezTo>
                  <a:cubicBezTo>
                    <a:pt x="693" y="143"/>
                    <a:pt x="693" y="143"/>
                    <a:pt x="693" y="143"/>
                  </a:cubicBezTo>
                  <a:cubicBezTo>
                    <a:pt x="692" y="142"/>
                    <a:pt x="692" y="142"/>
                    <a:pt x="692" y="142"/>
                  </a:cubicBezTo>
                  <a:cubicBezTo>
                    <a:pt x="692" y="142"/>
                    <a:pt x="692" y="142"/>
                    <a:pt x="692" y="142"/>
                  </a:cubicBezTo>
                  <a:cubicBezTo>
                    <a:pt x="694" y="132"/>
                    <a:pt x="694" y="132"/>
                    <a:pt x="694" y="132"/>
                  </a:cubicBezTo>
                  <a:cubicBezTo>
                    <a:pt x="694" y="131"/>
                    <a:pt x="694" y="131"/>
                    <a:pt x="694" y="131"/>
                  </a:cubicBezTo>
                  <a:cubicBezTo>
                    <a:pt x="698" y="126"/>
                    <a:pt x="698" y="126"/>
                    <a:pt x="698" y="126"/>
                  </a:cubicBezTo>
                  <a:cubicBezTo>
                    <a:pt x="702" y="120"/>
                    <a:pt x="702" y="120"/>
                    <a:pt x="702" y="120"/>
                  </a:cubicBezTo>
                  <a:cubicBezTo>
                    <a:pt x="702" y="115"/>
                    <a:pt x="702" y="115"/>
                    <a:pt x="702" y="115"/>
                  </a:cubicBezTo>
                  <a:cubicBezTo>
                    <a:pt x="702" y="113"/>
                    <a:pt x="701" y="109"/>
                    <a:pt x="698" y="103"/>
                  </a:cubicBezTo>
                  <a:cubicBezTo>
                    <a:pt x="698" y="103"/>
                    <a:pt x="698" y="103"/>
                    <a:pt x="698" y="103"/>
                  </a:cubicBezTo>
                  <a:cubicBezTo>
                    <a:pt x="698" y="103"/>
                    <a:pt x="698" y="103"/>
                    <a:pt x="698" y="103"/>
                  </a:cubicBezTo>
                  <a:cubicBezTo>
                    <a:pt x="698" y="93"/>
                    <a:pt x="698" y="93"/>
                    <a:pt x="698" y="93"/>
                  </a:cubicBezTo>
                  <a:cubicBezTo>
                    <a:pt x="698" y="93"/>
                    <a:pt x="698" y="93"/>
                    <a:pt x="698" y="93"/>
                  </a:cubicBezTo>
                  <a:cubicBezTo>
                    <a:pt x="700" y="84"/>
                    <a:pt x="700" y="84"/>
                    <a:pt x="700" y="84"/>
                  </a:cubicBezTo>
                  <a:cubicBezTo>
                    <a:pt x="699" y="81"/>
                    <a:pt x="698" y="78"/>
                    <a:pt x="698" y="76"/>
                  </a:cubicBezTo>
                  <a:lnTo>
                    <a:pt x="699" y="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2295663" y="2783401"/>
              <a:ext cx="1279415" cy="1082879"/>
            </a:xfrm>
            <a:custGeom>
              <a:avLst/>
              <a:gdLst>
                <a:gd name="T0" fmla="*/ 268 w 456"/>
                <a:gd name="T1" fmla="*/ 154 h 386"/>
                <a:gd name="T2" fmla="*/ 258 w 456"/>
                <a:gd name="T3" fmla="*/ 161 h 386"/>
                <a:gd name="T4" fmla="*/ 222 w 456"/>
                <a:gd name="T5" fmla="*/ 129 h 386"/>
                <a:gd name="T6" fmla="*/ 196 w 456"/>
                <a:gd name="T7" fmla="*/ 108 h 386"/>
                <a:gd name="T8" fmla="*/ 199 w 456"/>
                <a:gd name="T9" fmla="*/ 79 h 386"/>
                <a:gd name="T10" fmla="*/ 170 w 456"/>
                <a:gd name="T11" fmla="*/ 87 h 386"/>
                <a:gd name="T12" fmla="*/ 148 w 456"/>
                <a:gd name="T13" fmla="*/ 59 h 386"/>
                <a:gd name="T14" fmla="*/ 138 w 456"/>
                <a:gd name="T15" fmla="*/ 25 h 386"/>
                <a:gd name="T16" fmla="*/ 128 w 456"/>
                <a:gd name="T17" fmla="*/ 8 h 386"/>
                <a:gd name="T18" fmla="*/ 105 w 456"/>
                <a:gd name="T19" fmla="*/ 16 h 386"/>
                <a:gd name="T20" fmla="*/ 89 w 456"/>
                <a:gd name="T21" fmla="*/ 32 h 386"/>
                <a:gd name="T22" fmla="*/ 49 w 456"/>
                <a:gd name="T23" fmla="*/ 45 h 386"/>
                <a:gd name="T24" fmla="*/ 25 w 456"/>
                <a:gd name="T25" fmla="*/ 73 h 386"/>
                <a:gd name="T26" fmla="*/ 2 w 456"/>
                <a:gd name="T27" fmla="*/ 92 h 386"/>
                <a:gd name="T28" fmla="*/ 33 w 456"/>
                <a:gd name="T29" fmla="*/ 120 h 386"/>
                <a:gd name="T30" fmla="*/ 56 w 456"/>
                <a:gd name="T31" fmla="*/ 127 h 386"/>
                <a:gd name="T32" fmla="*/ 112 w 456"/>
                <a:gd name="T33" fmla="*/ 150 h 386"/>
                <a:gd name="T34" fmla="*/ 152 w 456"/>
                <a:gd name="T35" fmla="*/ 142 h 386"/>
                <a:gd name="T36" fmla="*/ 186 w 456"/>
                <a:gd name="T37" fmla="*/ 157 h 386"/>
                <a:gd name="T38" fmla="*/ 215 w 456"/>
                <a:gd name="T39" fmla="*/ 168 h 386"/>
                <a:gd name="T40" fmla="*/ 262 w 456"/>
                <a:gd name="T41" fmla="*/ 203 h 386"/>
                <a:gd name="T42" fmla="*/ 274 w 456"/>
                <a:gd name="T43" fmla="*/ 220 h 386"/>
                <a:gd name="T44" fmla="*/ 271 w 456"/>
                <a:gd name="T45" fmla="*/ 288 h 386"/>
                <a:gd name="T46" fmla="*/ 252 w 456"/>
                <a:gd name="T47" fmla="*/ 322 h 386"/>
                <a:gd name="T48" fmla="*/ 224 w 456"/>
                <a:gd name="T49" fmla="*/ 334 h 386"/>
                <a:gd name="T50" fmla="*/ 249 w 456"/>
                <a:gd name="T51" fmla="*/ 353 h 386"/>
                <a:gd name="T52" fmla="*/ 261 w 456"/>
                <a:gd name="T53" fmla="*/ 348 h 386"/>
                <a:gd name="T54" fmla="*/ 263 w 456"/>
                <a:gd name="T55" fmla="*/ 335 h 386"/>
                <a:gd name="T56" fmla="*/ 276 w 456"/>
                <a:gd name="T57" fmla="*/ 322 h 386"/>
                <a:gd name="T58" fmla="*/ 288 w 456"/>
                <a:gd name="T59" fmla="*/ 332 h 386"/>
                <a:gd name="T60" fmla="*/ 322 w 456"/>
                <a:gd name="T61" fmla="*/ 346 h 386"/>
                <a:gd name="T62" fmla="*/ 334 w 456"/>
                <a:gd name="T63" fmla="*/ 366 h 386"/>
                <a:gd name="T64" fmla="*/ 364 w 456"/>
                <a:gd name="T65" fmla="*/ 376 h 386"/>
                <a:gd name="T66" fmla="*/ 364 w 456"/>
                <a:gd name="T67" fmla="*/ 357 h 386"/>
                <a:gd name="T68" fmla="*/ 368 w 456"/>
                <a:gd name="T69" fmla="*/ 350 h 386"/>
                <a:gd name="T70" fmla="*/ 383 w 456"/>
                <a:gd name="T71" fmla="*/ 325 h 386"/>
                <a:gd name="T72" fmla="*/ 385 w 456"/>
                <a:gd name="T73" fmla="*/ 308 h 386"/>
                <a:gd name="T74" fmla="*/ 400 w 456"/>
                <a:gd name="T75" fmla="*/ 291 h 386"/>
                <a:gd name="T76" fmla="*/ 423 w 456"/>
                <a:gd name="T77" fmla="*/ 287 h 386"/>
                <a:gd name="T78" fmla="*/ 445 w 456"/>
                <a:gd name="T79" fmla="*/ 278 h 386"/>
                <a:gd name="T80" fmla="*/ 453 w 456"/>
                <a:gd name="T81" fmla="*/ 244 h 386"/>
                <a:gd name="T82" fmla="*/ 412 w 456"/>
                <a:gd name="T83" fmla="*/ 219 h 386"/>
                <a:gd name="T84" fmla="*/ 395 w 456"/>
                <a:gd name="T85" fmla="*/ 246 h 386"/>
                <a:gd name="T86" fmla="*/ 407 w 456"/>
                <a:gd name="T87" fmla="*/ 256 h 386"/>
                <a:gd name="T88" fmla="*/ 405 w 456"/>
                <a:gd name="T89" fmla="*/ 270 h 386"/>
                <a:gd name="T90" fmla="*/ 389 w 456"/>
                <a:gd name="T91" fmla="*/ 275 h 386"/>
                <a:gd name="T92" fmla="*/ 374 w 456"/>
                <a:gd name="T93" fmla="*/ 284 h 386"/>
                <a:gd name="T94" fmla="*/ 363 w 456"/>
                <a:gd name="T95" fmla="*/ 274 h 386"/>
                <a:gd name="T96" fmla="*/ 356 w 456"/>
                <a:gd name="T97" fmla="*/ 257 h 386"/>
                <a:gd name="T98" fmla="*/ 350 w 456"/>
                <a:gd name="T99" fmla="*/ 238 h 386"/>
                <a:gd name="T100" fmla="*/ 326 w 456"/>
                <a:gd name="T101" fmla="*/ 208 h 386"/>
                <a:gd name="T102" fmla="*/ 299 w 456"/>
                <a:gd name="T103" fmla="*/ 188 h 386"/>
                <a:gd name="T104" fmla="*/ 300 w 456"/>
                <a:gd name="T105" fmla="*/ 168 h 386"/>
                <a:gd name="T106" fmla="*/ 325 w 456"/>
                <a:gd name="T107" fmla="*/ 142 h 386"/>
                <a:gd name="T108" fmla="*/ 295 w 456"/>
                <a:gd name="T109" fmla="*/ 143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56" h="386">
                  <a:moveTo>
                    <a:pt x="271" y="140"/>
                  </a:moveTo>
                  <a:cubicBezTo>
                    <a:pt x="265" y="140"/>
                    <a:pt x="265" y="140"/>
                    <a:pt x="265" y="140"/>
                  </a:cubicBezTo>
                  <a:cubicBezTo>
                    <a:pt x="263" y="144"/>
                    <a:pt x="263" y="144"/>
                    <a:pt x="263" y="144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6" y="149"/>
                    <a:pt x="266" y="149"/>
                    <a:pt x="266" y="149"/>
                  </a:cubicBezTo>
                  <a:cubicBezTo>
                    <a:pt x="268" y="154"/>
                    <a:pt x="268" y="154"/>
                    <a:pt x="268" y="154"/>
                  </a:cubicBezTo>
                  <a:cubicBezTo>
                    <a:pt x="268" y="154"/>
                    <a:pt x="268" y="154"/>
                    <a:pt x="268" y="154"/>
                  </a:cubicBezTo>
                  <a:cubicBezTo>
                    <a:pt x="268" y="156"/>
                    <a:pt x="268" y="156"/>
                    <a:pt x="268" y="156"/>
                  </a:cubicBezTo>
                  <a:cubicBezTo>
                    <a:pt x="267" y="156"/>
                    <a:pt x="267" y="156"/>
                    <a:pt x="267" y="156"/>
                  </a:cubicBezTo>
                  <a:cubicBezTo>
                    <a:pt x="259" y="160"/>
                    <a:pt x="259" y="160"/>
                    <a:pt x="259" y="160"/>
                  </a:cubicBezTo>
                  <a:cubicBezTo>
                    <a:pt x="258" y="161"/>
                    <a:pt x="258" y="161"/>
                    <a:pt x="258" y="161"/>
                  </a:cubicBezTo>
                  <a:cubicBezTo>
                    <a:pt x="258" y="161"/>
                    <a:pt x="258" y="161"/>
                    <a:pt x="258" y="161"/>
                  </a:cubicBezTo>
                  <a:cubicBezTo>
                    <a:pt x="258" y="161"/>
                    <a:pt x="258" y="161"/>
                    <a:pt x="258" y="161"/>
                  </a:cubicBezTo>
                  <a:cubicBezTo>
                    <a:pt x="257" y="161"/>
                    <a:pt x="257" y="161"/>
                    <a:pt x="257" y="161"/>
                  </a:cubicBezTo>
                  <a:cubicBezTo>
                    <a:pt x="251" y="160"/>
                    <a:pt x="247" y="158"/>
                    <a:pt x="246" y="155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31" y="148"/>
                    <a:pt x="231" y="148"/>
                    <a:pt x="231" y="148"/>
                  </a:cubicBezTo>
                  <a:cubicBezTo>
                    <a:pt x="228" y="133"/>
                    <a:pt x="228" y="133"/>
                    <a:pt x="228" y="133"/>
                  </a:cubicBezTo>
                  <a:cubicBezTo>
                    <a:pt x="226" y="132"/>
                    <a:pt x="224" y="131"/>
                    <a:pt x="223" y="130"/>
                  </a:cubicBezTo>
                  <a:cubicBezTo>
                    <a:pt x="222" y="129"/>
                    <a:pt x="222" y="129"/>
                    <a:pt x="222" y="129"/>
                  </a:cubicBezTo>
                  <a:cubicBezTo>
                    <a:pt x="220" y="126"/>
                    <a:pt x="219" y="124"/>
                    <a:pt x="216" y="124"/>
                  </a:cubicBezTo>
                  <a:cubicBezTo>
                    <a:pt x="213" y="123"/>
                    <a:pt x="210" y="120"/>
                    <a:pt x="208" y="117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196" y="108"/>
                    <a:pt x="196" y="108"/>
                    <a:pt x="196" y="108"/>
                  </a:cubicBezTo>
                  <a:cubicBezTo>
                    <a:pt x="196" y="108"/>
                    <a:pt x="196" y="108"/>
                    <a:pt x="196" y="108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207" y="84"/>
                    <a:pt x="207" y="84"/>
                    <a:pt x="207" y="84"/>
                  </a:cubicBezTo>
                  <a:cubicBezTo>
                    <a:pt x="208" y="83"/>
                    <a:pt x="208" y="82"/>
                    <a:pt x="208" y="82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199" y="79"/>
                    <a:pt x="199" y="79"/>
                    <a:pt x="199" y="79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80" y="80"/>
                    <a:pt x="180" y="80"/>
                    <a:pt x="180" y="80"/>
                  </a:cubicBezTo>
                  <a:cubicBezTo>
                    <a:pt x="173" y="82"/>
                    <a:pt x="173" y="82"/>
                    <a:pt x="173" y="82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0" y="87"/>
                    <a:pt x="170" y="87"/>
                    <a:pt x="170" y="87"/>
                  </a:cubicBezTo>
                  <a:cubicBezTo>
                    <a:pt x="168" y="89"/>
                    <a:pt x="166" y="90"/>
                    <a:pt x="162" y="89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56" y="84"/>
                    <a:pt x="156" y="84"/>
                    <a:pt x="156" y="84"/>
                  </a:cubicBezTo>
                  <a:cubicBezTo>
                    <a:pt x="155" y="74"/>
                    <a:pt x="155" y="74"/>
                    <a:pt x="155" y="74"/>
                  </a:cubicBezTo>
                  <a:cubicBezTo>
                    <a:pt x="152" y="72"/>
                    <a:pt x="150" y="70"/>
                    <a:pt x="149" y="68"/>
                  </a:cubicBezTo>
                  <a:cubicBezTo>
                    <a:pt x="148" y="59"/>
                    <a:pt x="148" y="59"/>
                    <a:pt x="148" y="59"/>
                  </a:cubicBezTo>
                  <a:cubicBezTo>
                    <a:pt x="144" y="54"/>
                    <a:pt x="144" y="54"/>
                    <a:pt x="144" y="54"/>
                  </a:cubicBezTo>
                  <a:cubicBezTo>
                    <a:pt x="139" y="50"/>
                    <a:pt x="139" y="50"/>
                    <a:pt x="139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5" y="16"/>
                    <a:pt x="105" y="16"/>
                    <a:pt x="105" y="16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5" y="34"/>
                    <a:pt x="81" y="36"/>
                    <a:pt x="77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5" y="42"/>
                    <a:pt x="53" y="44"/>
                    <a:pt x="49" y="45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63"/>
                    <a:pt x="31" y="66"/>
                    <a:pt x="30" y="67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20" y="76"/>
                    <a:pt x="18" y="77"/>
                    <a:pt x="16" y="77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2" y="92"/>
                    <a:pt x="2" y="92"/>
                    <a:pt x="2" y="92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11" y="117"/>
                    <a:pt x="11" y="117"/>
                    <a:pt x="11" y="117"/>
                  </a:cubicBezTo>
                  <a:cubicBezTo>
                    <a:pt x="20" y="119"/>
                    <a:pt x="20" y="119"/>
                    <a:pt x="20" y="119"/>
                  </a:cubicBezTo>
                  <a:cubicBezTo>
                    <a:pt x="33" y="120"/>
                    <a:pt x="33" y="120"/>
                    <a:pt x="33" y="120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68" y="132"/>
                    <a:pt x="68" y="132"/>
                    <a:pt x="68" y="132"/>
                  </a:cubicBezTo>
                  <a:cubicBezTo>
                    <a:pt x="69" y="132"/>
                    <a:pt x="69" y="132"/>
                    <a:pt x="69" y="132"/>
                  </a:cubicBezTo>
                  <a:cubicBezTo>
                    <a:pt x="77" y="136"/>
                    <a:pt x="77" y="136"/>
                    <a:pt x="77" y="136"/>
                  </a:cubicBezTo>
                  <a:cubicBezTo>
                    <a:pt x="96" y="154"/>
                    <a:pt x="96" y="154"/>
                    <a:pt x="96" y="154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09" y="157"/>
                    <a:pt x="109" y="157"/>
                    <a:pt x="109" y="157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0" y="139"/>
                    <a:pt x="110" y="139"/>
                    <a:pt x="110" y="139"/>
                  </a:cubicBezTo>
                  <a:cubicBezTo>
                    <a:pt x="110" y="136"/>
                    <a:pt x="113" y="134"/>
                    <a:pt x="117" y="132"/>
                  </a:cubicBezTo>
                  <a:cubicBezTo>
                    <a:pt x="118" y="132"/>
                    <a:pt x="118" y="132"/>
                    <a:pt x="118" y="132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5" y="145"/>
                    <a:pt x="145" y="145"/>
                    <a:pt x="145" y="145"/>
                  </a:cubicBezTo>
                  <a:cubicBezTo>
                    <a:pt x="151" y="142"/>
                    <a:pt x="151" y="142"/>
                    <a:pt x="151" y="142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5" y="142"/>
                    <a:pt x="155" y="142"/>
                    <a:pt x="155" y="142"/>
                  </a:cubicBezTo>
                  <a:cubicBezTo>
                    <a:pt x="160" y="138"/>
                    <a:pt x="160" y="138"/>
                    <a:pt x="160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2" y="139"/>
                    <a:pt x="162" y="139"/>
                    <a:pt x="162" y="139"/>
                  </a:cubicBezTo>
                  <a:cubicBezTo>
                    <a:pt x="176" y="149"/>
                    <a:pt x="176" y="149"/>
                    <a:pt x="176" y="149"/>
                  </a:cubicBezTo>
                  <a:cubicBezTo>
                    <a:pt x="177" y="149"/>
                    <a:pt x="177" y="149"/>
                    <a:pt x="177" y="149"/>
                  </a:cubicBezTo>
                  <a:cubicBezTo>
                    <a:pt x="186" y="157"/>
                    <a:pt x="186" y="157"/>
                    <a:pt x="186" y="157"/>
                  </a:cubicBezTo>
                  <a:cubicBezTo>
                    <a:pt x="188" y="158"/>
                    <a:pt x="191" y="161"/>
                    <a:pt x="194" y="165"/>
                  </a:cubicBezTo>
                  <a:cubicBezTo>
                    <a:pt x="199" y="170"/>
                    <a:pt x="199" y="170"/>
                    <a:pt x="199" y="170"/>
                  </a:cubicBezTo>
                  <a:cubicBezTo>
                    <a:pt x="202" y="170"/>
                    <a:pt x="202" y="170"/>
                    <a:pt x="202" y="170"/>
                  </a:cubicBezTo>
                  <a:cubicBezTo>
                    <a:pt x="206" y="162"/>
                    <a:pt x="206" y="162"/>
                    <a:pt x="206" y="162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22" y="176"/>
                    <a:pt x="222" y="176"/>
                    <a:pt x="222" y="176"/>
                  </a:cubicBezTo>
                  <a:cubicBezTo>
                    <a:pt x="240" y="190"/>
                    <a:pt x="240" y="190"/>
                    <a:pt x="240" y="190"/>
                  </a:cubicBezTo>
                  <a:cubicBezTo>
                    <a:pt x="240" y="190"/>
                    <a:pt x="240" y="190"/>
                    <a:pt x="240" y="190"/>
                  </a:cubicBezTo>
                  <a:cubicBezTo>
                    <a:pt x="245" y="196"/>
                    <a:pt x="245" y="196"/>
                    <a:pt x="245" y="196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74" y="219"/>
                    <a:pt x="274" y="219"/>
                    <a:pt x="274" y="219"/>
                  </a:cubicBezTo>
                  <a:cubicBezTo>
                    <a:pt x="274" y="219"/>
                    <a:pt x="274" y="219"/>
                    <a:pt x="274" y="219"/>
                  </a:cubicBezTo>
                  <a:cubicBezTo>
                    <a:pt x="274" y="220"/>
                    <a:pt x="274" y="220"/>
                    <a:pt x="274" y="220"/>
                  </a:cubicBezTo>
                  <a:cubicBezTo>
                    <a:pt x="274" y="220"/>
                    <a:pt x="274" y="220"/>
                    <a:pt x="274" y="220"/>
                  </a:cubicBezTo>
                  <a:cubicBezTo>
                    <a:pt x="280" y="248"/>
                    <a:pt x="280" y="248"/>
                    <a:pt x="280" y="248"/>
                  </a:cubicBezTo>
                  <a:cubicBezTo>
                    <a:pt x="286" y="259"/>
                    <a:pt x="286" y="259"/>
                    <a:pt x="286" y="259"/>
                  </a:cubicBezTo>
                  <a:cubicBezTo>
                    <a:pt x="278" y="279"/>
                    <a:pt x="278" y="279"/>
                    <a:pt x="278" y="279"/>
                  </a:cubicBezTo>
                  <a:cubicBezTo>
                    <a:pt x="278" y="280"/>
                    <a:pt x="278" y="280"/>
                    <a:pt x="278" y="280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8"/>
                    <a:pt x="271" y="288"/>
                    <a:pt x="271" y="288"/>
                  </a:cubicBezTo>
                  <a:cubicBezTo>
                    <a:pt x="271" y="288"/>
                    <a:pt x="271" y="288"/>
                    <a:pt x="271" y="288"/>
                  </a:cubicBezTo>
                  <a:cubicBezTo>
                    <a:pt x="264" y="300"/>
                    <a:pt x="264" y="300"/>
                    <a:pt x="264" y="300"/>
                  </a:cubicBezTo>
                  <a:cubicBezTo>
                    <a:pt x="263" y="300"/>
                    <a:pt x="263" y="300"/>
                    <a:pt x="263" y="300"/>
                  </a:cubicBezTo>
                  <a:cubicBezTo>
                    <a:pt x="254" y="300"/>
                    <a:pt x="254" y="300"/>
                    <a:pt x="254" y="300"/>
                  </a:cubicBezTo>
                  <a:cubicBezTo>
                    <a:pt x="244" y="308"/>
                    <a:pt x="244" y="308"/>
                    <a:pt x="244" y="308"/>
                  </a:cubicBezTo>
                  <a:cubicBezTo>
                    <a:pt x="245" y="310"/>
                    <a:pt x="247" y="310"/>
                    <a:pt x="250" y="312"/>
                  </a:cubicBezTo>
                  <a:cubicBezTo>
                    <a:pt x="254" y="313"/>
                    <a:pt x="254" y="316"/>
                    <a:pt x="252" y="322"/>
                  </a:cubicBezTo>
                  <a:cubicBezTo>
                    <a:pt x="252" y="322"/>
                    <a:pt x="252" y="322"/>
                    <a:pt x="252" y="322"/>
                  </a:cubicBezTo>
                  <a:cubicBezTo>
                    <a:pt x="245" y="329"/>
                    <a:pt x="245" y="329"/>
                    <a:pt x="245" y="329"/>
                  </a:cubicBezTo>
                  <a:cubicBezTo>
                    <a:pt x="245" y="329"/>
                    <a:pt x="245" y="329"/>
                    <a:pt x="245" y="329"/>
                  </a:cubicBezTo>
                  <a:cubicBezTo>
                    <a:pt x="245" y="330"/>
                    <a:pt x="245" y="330"/>
                    <a:pt x="245" y="330"/>
                  </a:cubicBezTo>
                  <a:cubicBezTo>
                    <a:pt x="244" y="330"/>
                    <a:pt x="244" y="330"/>
                    <a:pt x="244" y="330"/>
                  </a:cubicBezTo>
                  <a:cubicBezTo>
                    <a:pt x="244" y="330"/>
                    <a:pt x="244" y="330"/>
                    <a:pt x="244" y="330"/>
                  </a:cubicBezTo>
                  <a:cubicBezTo>
                    <a:pt x="225" y="327"/>
                    <a:pt x="225" y="327"/>
                    <a:pt x="225" y="327"/>
                  </a:cubicBezTo>
                  <a:cubicBezTo>
                    <a:pt x="224" y="334"/>
                    <a:pt x="224" y="334"/>
                    <a:pt x="224" y="334"/>
                  </a:cubicBezTo>
                  <a:cubicBezTo>
                    <a:pt x="226" y="348"/>
                    <a:pt x="226" y="348"/>
                    <a:pt x="226" y="348"/>
                  </a:cubicBezTo>
                  <a:cubicBezTo>
                    <a:pt x="242" y="355"/>
                    <a:pt x="242" y="355"/>
                    <a:pt x="242" y="355"/>
                  </a:cubicBezTo>
                  <a:cubicBezTo>
                    <a:pt x="242" y="356"/>
                    <a:pt x="242" y="356"/>
                    <a:pt x="242" y="356"/>
                  </a:cubicBezTo>
                  <a:cubicBezTo>
                    <a:pt x="242" y="356"/>
                    <a:pt x="242" y="356"/>
                    <a:pt x="242" y="356"/>
                  </a:cubicBezTo>
                  <a:cubicBezTo>
                    <a:pt x="248" y="354"/>
                    <a:pt x="248" y="354"/>
                    <a:pt x="248" y="354"/>
                  </a:cubicBezTo>
                  <a:cubicBezTo>
                    <a:pt x="249" y="353"/>
                    <a:pt x="249" y="353"/>
                    <a:pt x="249" y="353"/>
                  </a:cubicBezTo>
                  <a:cubicBezTo>
                    <a:pt x="249" y="353"/>
                    <a:pt x="249" y="353"/>
                    <a:pt x="249" y="353"/>
                  </a:cubicBezTo>
                  <a:cubicBezTo>
                    <a:pt x="250" y="354"/>
                    <a:pt x="250" y="354"/>
                    <a:pt x="250" y="354"/>
                  </a:cubicBezTo>
                  <a:cubicBezTo>
                    <a:pt x="250" y="354"/>
                    <a:pt x="250" y="354"/>
                    <a:pt x="250" y="354"/>
                  </a:cubicBezTo>
                  <a:cubicBezTo>
                    <a:pt x="255" y="356"/>
                    <a:pt x="255" y="356"/>
                    <a:pt x="255" y="356"/>
                  </a:cubicBezTo>
                  <a:cubicBezTo>
                    <a:pt x="261" y="356"/>
                    <a:pt x="261" y="356"/>
                    <a:pt x="261" y="356"/>
                  </a:cubicBezTo>
                  <a:cubicBezTo>
                    <a:pt x="264" y="356"/>
                    <a:pt x="264" y="356"/>
                    <a:pt x="264" y="356"/>
                  </a:cubicBezTo>
                  <a:cubicBezTo>
                    <a:pt x="261" y="348"/>
                    <a:pt x="261" y="348"/>
                    <a:pt x="261" y="348"/>
                  </a:cubicBezTo>
                  <a:cubicBezTo>
                    <a:pt x="261" y="348"/>
                    <a:pt x="261" y="348"/>
                    <a:pt x="261" y="348"/>
                  </a:cubicBezTo>
                  <a:cubicBezTo>
                    <a:pt x="261" y="348"/>
                    <a:pt x="261" y="348"/>
                    <a:pt x="261" y="348"/>
                  </a:cubicBezTo>
                  <a:cubicBezTo>
                    <a:pt x="260" y="340"/>
                    <a:pt x="260" y="340"/>
                    <a:pt x="260" y="340"/>
                  </a:cubicBezTo>
                  <a:cubicBezTo>
                    <a:pt x="260" y="340"/>
                    <a:pt x="260" y="340"/>
                    <a:pt x="260" y="340"/>
                  </a:cubicBezTo>
                  <a:cubicBezTo>
                    <a:pt x="260" y="339"/>
                    <a:pt x="260" y="339"/>
                    <a:pt x="260" y="339"/>
                  </a:cubicBezTo>
                  <a:cubicBezTo>
                    <a:pt x="260" y="338"/>
                    <a:pt x="260" y="338"/>
                    <a:pt x="260" y="338"/>
                  </a:cubicBezTo>
                  <a:cubicBezTo>
                    <a:pt x="260" y="338"/>
                    <a:pt x="260" y="338"/>
                    <a:pt x="260" y="338"/>
                  </a:cubicBezTo>
                  <a:cubicBezTo>
                    <a:pt x="263" y="335"/>
                    <a:pt x="263" y="335"/>
                    <a:pt x="263" y="335"/>
                  </a:cubicBezTo>
                  <a:cubicBezTo>
                    <a:pt x="263" y="334"/>
                    <a:pt x="263" y="334"/>
                    <a:pt x="263" y="334"/>
                  </a:cubicBezTo>
                  <a:cubicBezTo>
                    <a:pt x="263" y="334"/>
                    <a:pt x="263" y="334"/>
                    <a:pt x="263" y="334"/>
                  </a:cubicBezTo>
                  <a:cubicBezTo>
                    <a:pt x="264" y="334"/>
                    <a:pt x="264" y="334"/>
                    <a:pt x="264" y="334"/>
                  </a:cubicBezTo>
                  <a:cubicBezTo>
                    <a:pt x="268" y="328"/>
                    <a:pt x="268" y="328"/>
                    <a:pt x="268" y="328"/>
                  </a:cubicBezTo>
                  <a:cubicBezTo>
                    <a:pt x="269" y="328"/>
                    <a:pt x="269" y="328"/>
                    <a:pt x="269" y="328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7" y="322"/>
                    <a:pt x="277" y="322"/>
                    <a:pt x="277" y="322"/>
                  </a:cubicBezTo>
                  <a:cubicBezTo>
                    <a:pt x="277" y="322"/>
                    <a:pt x="277" y="322"/>
                    <a:pt x="277" y="322"/>
                  </a:cubicBezTo>
                  <a:cubicBezTo>
                    <a:pt x="285" y="320"/>
                    <a:pt x="285" y="320"/>
                    <a:pt x="285" y="320"/>
                  </a:cubicBezTo>
                  <a:cubicBezTo>
                    <a:pt x="285" y="323"/>
                    <a:pt x="285" y="323"/>
                    <a:pt x="285" y="323"/>
                  </a:cubicBezTo>
                  <a:cubicBezTo>
                    <a:pt x="285" y="326"/>
                    <a:pt x="286" y="328"/>
                    <a:pt x="286" y="329"/>
                  </a:cubicBezTo>
                  <a:cubicBezTo>
                    <a:pt x="288" y="332"/>
                    <a:pt x="288" y="332"/>
                    <a:pt x="288" y="332"/>
                  </a:cubicBezTo>
                  <a:cubicBezTo>
                    <a:pt x="290" y="338"/>
                    <a:pt x="290" y="338"/>
                    <a:pt x="290" y="338"/>
                  </a:cubicBezTo>
                  <a:cubicBezTo>
                    <a:pt x="298" y="342"/>
                    <a:pt x="298" y="342"/>
                    <a:pt x="298" y="342"/>
                  </a:cubicBezTo>
                  <a:cubicBezTo>
                    <a:pt x="320" y="344"/>
                    <a:pt x="320" y="344"/>
                    <a:pt x="320" y="344"/>
                  </a:cubicBezTo>
                  <a:cubicBezTo>
                    <a:pt x="321" y="344"/>
                    <a:pt x="321" y="344"/>
                    <a:pt x="321" y="344"/>
                  </a:cubicBezTo>
                  <a:cubicBezTo>
                    <a:pt x="322" y="344"/>
                    <a:pt x="322" y="344"/>
                    <a:pt x="322" y="344"/>
                  </a:cubicBezTo>
                  <a:cubicBezTo>
                    <a:pt x="322" y="345"/>
                    <a:pt x="322" y="345"/>
                    <a:pt x="322" y="345"/>
                  </a:cubicBezTo>
                  <a:cubicBezTo>
                    <a:pt x="322" y="346"/>
                    <a:pt x="322" y="346"/>
                    <a:pt x="322" y="346"/>
                  </a:cubicBezTo>
                  <a:cubicBezTo>
                    <a:pt x="321" y="353"/>
                    <a:pt x="321" y="353"/>
                    <a:pt x="321" y="353"/>
                  </a:cubicBezTo>
                  <a:cubicBezTo>
                    <a:pt x="328" y="360"/>
                    <a:pt x="328" y="360"/>
                    <a:pt x="328" y="360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3" y="363"/>
                    <a:pt x="333" y="363"/>
                    <a:pt x="333" y="363"/>
                  </a:cubicBezTo>
                  <a:cubicBezTo>
                    <a:pt x="334" y="364"/>
                    <a:pt x="334" y="364"/>
                    <a:pt x="334" y="364"/>
                  </a:cubicBezTo>
                  <a:cubicBezTo>
                    <a:pt x="334" y="366"/>
                    <a:pt x="334" y="366"/>
                    <a:pt x="334" y="366"/>
                  </a:cubicBezTo>
                  <a:cubicBezTo>
                    <a:pt x="334" y="370"/>
                    <a:pt x="334" y="370"/>
                    <a:pt x="334" y="370"/>
                  </a:cubicBezTo>
                  <a:cubicBezTo>
                    <a:pt x="332" y="378"/>
                    <a:pt x="332" y="378"/>
                    <a:pt x="332" y="378"/>
                  </a:cubicBezTo>
                  <a:cubicBezTo>
                    <a:pt x="335" y="380"/>
                    <a:pt x="335" y="380"/>
                    <a:pt x="335" y="380"/>
                  </a:cubicBezTo>
                  <a:cubicBezTo>
                    <a:pt x="338" y="380"/>
                    <a:pt x="341" y="380"/>
                    <a:pt x="343" y="382"/>
                  </a:cubicBezTo>
                  <a:cubicBezTo>
                    <a:pt x="353" y="386"/>
                    <a:pt x="353" y="386"/>
                    <a:pt x="353" y="386"/>
                  </a:cubicBezTo>
                  <a:cubicBezTo>
                    <a:pt x="358" y="382"/>
                    <a:pt x="358" y="382"/>
                    <a:pt x="358" y="382"/>
                  </a:cubicBezTo>
                  <a:cubicBezTo>
                    <a:pt x="364" y="376"/>
                    <a:pt x="364" y="376"/>
                    <a:pt x="364" y="376"/>
                  </a:cubicBezTo>
                  <a:cubicBezTo>
                    <a:pt x="365" y="373"/>
                    <a:pt x="365" y="373"/>
                    <a:pt x="365" y="373"/>
                  </a:cubicBezTo>
                  <a:cubicBezTo>
                    <a:pt x="365" y="372"/>
                    <a:pt x="365" y="372"/>
                    <a:pt x="365" y="372"/>
                  </a:cubicBezTo>
                  <a:cubicBezTo>
                    <a:pt x="366" y="372"/>
                    <a:pt x="366" y="372"/>
                    <a:pt x="366" y="372"/>
                  </a:cubicBezTo>
                  <a:cubicBezTo>
                    <a:pt x="367" y="371"/>
                    <a:pt x="367" y="371"/>
                    <a:pt x="367" y="371"/>
                  </a:cubicBezTo>
                  <a:cubicBezTo>
                    <a:pt x="367" y="370"/>
                    <a:pt x="367" y="370"/>
                    <a:pt x="367" y="370"/>
                  </a:cubicBezTo>
                  <a:cubicBezTo>
                    <a:pt x="365" y="362"/>
                    <a:pt x="365" y="362"/>
                    <a:pt x="365" y="362"/>
                  </a:cubicBezTo>
                  <a:cubicBezTo>
                    <a:pt x="364" y="357"/>
                    <a:pt x="364" y="357"/>
                    <a:pt x="364" y="357"/>
                  </a:cubicBezTo>
                  <a:cubicBezTo>
                    <a:pt x="364" y="357"/>
                    <a:pt x="364" y="357"/>
                    <a:pt x="364" y="357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74" y="346"/>
                    <a:pt x="374" y="346"/>
                    <a:pt x="374" y="346"/>
                  </a:cubicBezTo>
                  <a:cubicBezTo>
                    <a:pt x="375" y="346"/>
                    <a:pt x="375" y="346"/>
                    <a:pt x="375" y="346"/>
                  </a:cubicBezTo>
                  <a:cubicBezTo>
                    <a:pt x="388" y="346"/>
                    <a:pt x="388" y="346"/>
                    <a:pt x="388" y="346"/>
                  </a:cubicBezTo>
                  <a:cubicBezTo>
                    <a:pt x="390" y="345"/>
                    <a:pt x="390" y="345"/>
                    <a:pt x="390" y="345"/>
                  </a:cubicBezTo>
                  <a:cubicBezTo>
                    <a:pt x="389" y="338"/>
                    <a:pt x="389" y="338"/>
                    <a:pt x="389" y="338"/>
                  </a:cubicBezTo>
                  <a:cubicBezTo>
                    <a:pt x="387" y="332"/>
                    <a:pt x="387" y="332"/>
                    <a:pt x="387" y="332"/>
                  </a:cubicBezTo>
                  <a:cubicBezTo>
                    <a:pt x="383" y="325"/>
                    <a:pt x="383" y="325"/>
                    <a:pt x="383" y="325"/>
                  </a:cubicBezTo>
                  <a:cubicBezTo>
                    <a:pt x="383" y="324"/>
                    <a:pt x="383" y="324"/>
                    <a:pt x="383" y="324"/>
                  </a:cubicBezTo>
                  <a:cubicBezTo>
                    <a:pt x="383" y="324"/>
                    <a:pt x="383" y="324"/>
                    <a:pt x="383" y="324"/>
                  </a:cubicBezTo>
                  <a:cubicBezTo>
                    <a:pt x="383" y="314"/>
                    <a:pt x="383" y="314"/>
                    <a:pt x="383" y="314"/>
                  </a:cubicBezTo>
                  <a:cubicBezTo>
                    <a:pt x="383" y="314"/>
                    <a:pt x="383" y="314"/>
                    <a:pt x="383" y="314"/>
                  </a:cubicBezTo>
                  <a:cubicBezTo>
                    <a:pt x="383" y="314"/>
                    <a:pt x="383" y="314"/>
                    <a:pt x="383" y="314"/>
                  </a:cubicBezTo>
                  <a:cubicBezTo>
                    <a:pt x="385" y="308"/>
                    <a:pt x="385" y="308"/>
                    <a:pt x="385" y="308"/>
                  </a:cubicBezTo>
                  <a:cubicBezTo>
                    <a:pt x="385" y="308"/>
                    <a:pt x="385" y="308"/>
                    <a:pt x="385" y="308"/>
                  </a:cubicBezTo>
                  <a:cubicBezTo>
                    <a:pt x="385" y="307"/>
                    <a:pt x="385" y="307"/>
                    <a:pt x="385" y="307"/>
                  </a:cubicBezTo>
                  <a:cubicBezTo>
                    <a:pt x="385" y="307"/>
                    <a:pt x="385" y="307"/>
                    <a:pt x="385" y="307"/>
                  </a:cubicBezTo>
                  <a:cubicBezTo>
                    <a:pt x="396" y="292"/>
                    <a:pt x="396" y="292"/>
                    <a:pt x="396" y="292"/>
                  </a:cubicBezTo>
                  <a:cubicBezTo>
                    <a:pt x="397" y="291"/>
                    <a:pt x="397" y="291"/>
                    <a:pt x="397" y="291"/>
                  </a:cubicBezTo>
                  <a:cubicBezTo>
                    <a:pt x="397" y="291"/>
                    <a:pt x="397" y="291"/>
                    <a:pt x="397" y="291"/>
                  </a:cubicBezTo>
                  <a:cubicBezTo>
                    <a:pt x="398" y="291"/>
                    <a:pt x="398" y="291"/>
                    <a:pt x="398" y="291"/>
                  </a:cubicBezTo>
                  <a:cubicBezTo>
                    <a:pt x="400" y="291"/>
                    <a:pt x="400" y="291"/>
                    <a:pt x="400" y="291"/>
                  </a:cubicBezTo>
                  <a:cubicBezTo>
                    <a:pt x="404" y="291"/>
                    <a:pt x="404" y="291"/>
                    <a:pt x="404" y="291"/>
                  </a:cubicBezTo>
                  <a:cubicBezTo>
                    <a:pt x="413" y="296"/>
                    <a:pt x="413" y="296"/>
                    <a:pt x="413" y="296"/>
                  </a:cubicBezTo>
                  <a:cubicBezTo>
                    <a:pt x="419" y="298"/>
                    <a:pt x="419" y="298"/>
                    <a:pt x="419" y="298"/>
                  </a:cubicBezTo>
                  <a:cubicBezTo>
                    <a:pt x="420" y="295"/>
                    <a:pt x="420" y="295"/>
                    <a:pt x="420" y="295"/>
                  </a:cubicBezTo>
                  <a:cubicBezTo>
                    <a:pt x="419" y="294"/>
                    <a:pt x="419" y="294"/>
                    <a:pt x="419" y="294"/>
                  </a:cubicBezTo>
                  <a:cubicBezTo>
                    <a:pt x="419" y="293"/>
                    <a:pt x="419" y="293"/>
                    <a:pt x="419" y="293"/>
                  </a:cubicBezTo>
                  <a:cubicBezTo>
                    <a:pt x="419" y="291"/>
                    <a:pt x="420" y="289"/>
                    <a:pt x="423" y="287"/>
                  </a:cubicBezTo>
                  <a:cubicBezTo>
                    <a:pt x="430" y="282"/>
                    <a:pt x="430" y="282"/>
                    <a:pt x="430" y="282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4" y="280"/>
                    <a:pt x="437" y="279"/>
                    <a:pt x="438" y="279"/>
                  </a:cubicBezTo>
                  <a:cubicBezTo>
                    <a:pt x="445" y="278"/>
                    <a:pt x="445" y="278"/>
                    <a:pt x="445" y="278"/>
                  </a:cubicBezTo>
                  <a:cubicBezTo>
                    <a:pt x="445" y="278"/>
                    <a:pt x="445" y="278"/>
                    <a:pt x="445" y="278"/>
                  </a:cubicBezTo>
                  <a:cubicBezTo>
                    <a:pt x="445" y="278"/>
                    <a:pt x="445" y="278"/>
                    <a:pt x="445" y="278"/>
                  </a:cubicBezTo>
                  <a:cubicBezTo>
                    <a:pt x="449" y="279"/>
                    <a:pt x="449" y="279"/>
                    <a:pt x="449" y="279"/>
                  </a:cubicBezTo>
                  <a:cubicBezTo>
                    <a:pt x="452" y="269"/>
                    <a:pt x="452" y="269"/>
                    <a:pt x="452" y="269"/>
                  </a:cubicBezTo>
                  <a:cubicBezTo>
                    <a:pt x="452" y="262"/>
                    <a:pt x="452" y="262"/>
                    <a:pt x="452" y="262"/>
                  </a:cubicBezTo>
                  <a:cubicBezTo>
                    <a:pt x="452" y="258"/>
                    <a:pt x="452" y="255"/>
                    <a:pt x="453" y="254"/>
                  </a:cubicBezTo>
                  <a:cubicBezTo>
                    <a:pt x="456" y="249"/>
                    <a:pt x="456" y="249"/>
                    <a:pt x="456" y="249"/>
                  </a:cubicBezTo>
                  <a:cubicBezTo>
                    <a:pt x="453" y="244"/>
                    <a:pt x="453" y="244"/>
                    <a:pt x="453" y="244"/>
                  </a:cubicBezTo>
                  <a:cubicBezTo>
                    <a:pt x="448" y="241"/>
                    <a:pt x="448" y="241"/>
                    <a:pt x="448" y="241"/>
                  </a:cubicBezTo>
                  <a:cubicBezTo>
                    <a:pt x="438" y="238"/>
                    <a:pt x="438" y="238"/>
                    <a:pt x="438" y="238"/>
                  </a:cubicBezTo>
                  <a:cubicBezTo>
                    <a:pt x="436" y="238"/>
                    <a:pt x="432" y="236"/>
                    <a:pt x="426" y="231"/>
                  </a:cubicBezTo>
                  <a:cubicBezTo>
                    <a:pt x="420" y="228"/>
                    <a:pt x="420" y="228"/>
                    <a:pt x="420" y="228"/>
                  </a:cubicBezTo>
                  <a:cubicBezTo>
                    <a:pt x="420" y="228"/>
                    <a:pt x="420" y="228"/>
                    <a:pt x="420" y="228"/>
                  </a:cubicBezTo>
                  <a:cubicBezTo>
                    <a:pt x="419" y="228"/>
                    <a:pt x="419" y="228"/>
                    <a:pt x="419" y="228"/>
                  </a:cubicBezTo>
                  <a:cubicBezTo>
                    <a:pt x="412" y="219"/>
                    <a:pt x="412" y="219"/>
                    <a:pt x="412" y="219"/>
                  </a:cubicBezTo>
                  <a:cubicBezTo>
                    <a:pt x="405" y="219"/>
                    <a:pt x="405" y="219"/>
                    <a:pt x="405" y="219"/>
                  </a:cubicBezTo>
                  <a:cubicBezTo>
                    <a:pt x="405" y="218"/>
                    <a:pt x="405" y="218"/>
                    <a:pt x="405" y="218"/>
                  </a:cubicBezTo>
                  <a:cubicBezTo>
                    <a:pt x="405" y="218"/>
                    <a:pt x="405" y="218"/>
                    <a:pt x="405" y="218"/>
                  </a:cubicBezTo>
                  <a:cubicBezTo>
                    <a:pt x="399" y="215"/>
                    <a:pt x="399" y="215"/>
                    <a:pt x="399" y="215"/>
                  </a:cubicBezTo>
                  <a:cubicBezTo>
                    <a:pt x="395" y="220"/>
                    <a:pt x="395" y="220"/>
                    <a:pt x="395" y="220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5" y="246"/>
                    <a:pt x="395" y="246"/>
                    <a:pt x="395" y="246"/>
                  </a:cubicBezTo>
                  <a:cubicBezTo>
                    <a:pt x="398" y="246"/>
                    <a:pt x="398" y="246"/>
                    <a:pt x="398" y="246"/>
                  </a:cubicBezTo>
                  <a:cubicBezTo>
                    <a:pt x="399" y="246"/>
                    <a:pt x="399" y="246"/>
                    <a:pt x="399" y="246"/>
                  </a:cubicBezTo>
                  <a:cubicBezTo>
                    <a:pt x="404" y="248"/>
                    <a:pt x="404" y="248"/>
                    <a:pt x="404" y="248"/>
                  </a:cubicBezTo>
                  <a:cubicBezTo>
                    <a:pt x="404" y="248"/>
                    <a:pt x="404" y="248"/>
                    <a:pt x="404" y="248"/>
                  </a:cubicBezTo>
                  <a:cubicBezTo>
                    <a:pt x="404" y="249"/>
                    <a:pt x="404" y="249"/>
                    <a:pt x="404" y="249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6" y="269"/>
                    <a:pt x="406" y="269"/>
                    <a:pt x="406" y="269"/>
                  </a:cubicBezTo>
                  <a:cubicBezTo>
                    <a:pt x="406" y="270"/>
                    <a:pt x="406" y="270"/>
                    <a:pt x="406" y="270"/>
                  </a:cubicBezTo>
                  <a:cubicBezTo>
                    <a:pt x="406" y="270"/>
                    <a:pt x="406" y="270"/>
                    <a:pt x="406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3" y="272"/>
                    <a:pt x="402" y="272"/>
                    <a:pt x="400" y="274"/>
                  </a:cubicBezTo>
                  <a:cubicBezTo>
                    <a:pt x="399" y="274"/>
                    <a:pt x="399" y="274"/>
                    <a:pt x="399" y="274"/>
                  </a:cubicBezTo>
                  <a:cubicBezTo>
                    <a:pt x="399" y="274"/>
                    <a:pt x="399" y="274"/>
                    <a:pt x="399" y="274"/>
                  </a:cubicBezTo>
                  <a:cubicBezTo>
                    <a:pt x="398" y="274"/>
                    <a:pt x="398" y="274"/>
                    <a:pt x="398" y="274"/>
                  </a:cubicBezTo>
                  <a:cubicBezTo>
                    <a:pt x="395" y="273"/>
                    <a:pt x="395" y="273"/>
                    <a:pt x="395" y="273"/>
                  </a:cubicBezTo>
                  <a:cubicBezTo>
                    <a:pt x="389" y="275"/>
                    <a:pt x="389" y="275"/>
                    <a:pt x="389" y="275"/>
                  </a:cubicBezTo>
                  <a:cubicBezTo>
                    <a:pt x="389" y="275"/>
                    <a:pt x="389" y="275"/>
                    <a:pt x="389" y="275"/>
                  </a:cubicBezTo>
                  <a:cubicBezTo>
                    <a:pt x="389" y="276"/>
                    <a:pt x="389" y="276"/>
                    <a:pt x="389" y="276"/>
                  </a:cubicBezTo>
                  <a:cubicBezTo>
                    <a:pt x="389" y="277"/>
                    <a:pt x="389" y="277"/>
                    <a:pt x="389" y="277"/>
                  </a:cubicBezTo>
                  <a:cubicBezTo>
                    <a:pt x="391" y="288"/>
                    <a:pt x="391" y="288"/>
                    <a:pt x="391" y="288"/>
                  </a:cubicBezTo>
                  <a:cubicBezTo>
                    <a:pt x="391" y="289"/>
                    <a:pt x="390" y="290"/>
                    <a:pt x="388" y="290"/>
                  </a:cubicBezTo>
                  <a:cubicBezTo>
                    <a:pt x="383" y="290"/>
                    <a:pt x="383" y="290"/>
                    <a:pt x="383" y="290"/>
                  </a:cubicBezTo>
                  <a:cubicBezTo>
                    <a:pt x="381" y="290"/>
                    <a:pt x="380" y="289"/>
                    <a:pt x="379" y="288"/>
                  </a:cubicBezTo>
                  <a:cubicBezTo>
                    <a:pt x="374" y="284"/>
                    <a:pt x="374" y="284"/>
                    <a:pt x="374" y="284"/>
                  </a:cubicBezTo>
                  <a:cubicBezTo>
                    <a:pt x="373" y="284"/>
                    <a:pt x="373" y="284"/>
                    <a:pt x="373" y="284"/>
                  </a:cubicBezTo>
                  <a:cubicBezTo>
                    <a:pt x="373" y="284"/>
                    <a:pt x="373" y="284"/>
                    <a:pt x="373" y="284"/>
                  </a:cubicBezTo>
                  <a:cubicBezTo>
                    <a:pt x="373" y="284"/>
                    <a:pt x="373" y="284"/>
                    <a:pt x="373" y="284"/>
                  </a:cubicBezTo>
                  <a:cubicBezTo>
                    <a:pt x="370" y="277"/>
                    <a:pt x="370" y="277"/>
                    <a:pt x="370" y="277"/>
                  </a:cubicBezTo>
                  <a:cubicBezTo>
                    <a:pt x="369" y="276"/>
                    <a:pt x="367" y="275"/>
                    <a:pt x="363" y="274"/>
                  </a:cubicBezTo>
                  <a:cubicBezTo>
                    <a:pt x="363" y="274"/>
                    <a:pt x="363" y="274"/>
                    <a:pt x="363" y="274"/>
                  </a:cubicBezTo>
                  <a:cubicBezTo>
                    <a:pt x="363" y="274"/>
                    <a:pt x="363" y="274"/>
                    <a:pt x="363" y="274"/>
                  </a:cubicBezTo>
                  <a:cubicBezTo>
                    <a:pt x="357" y="270"/>
                    <a:pt x="357" y="270"/>
                    <a:pt x="357" y="270"/>
                  </a:cubicBezTo>
                  <a:cubicBezTo>
                    <a:pt x="356" y="270"/>
                    <a:pt x="356" y="270"/>
                    <a:pt x="356" y="270"/>
                  </a:cubicBezTo>
                  <a:cubicBezTo>
                    <a:pt x="356" y="269"/>
                    <a:pt x="356" y="269"/>
                    <a:pt x="356" y="269"/>
                  </a:cubicBezTo>
                  <a:cubicBezTo>
                    <a:pt x="356" y="269"/>
                    <a:pt x="356" y="269"/>
                    <a:pt x="356" y="269"/>
                  </a:cubicBezTo>
                  <a:cubicBezTo>
                    <a:pt x="355" y="262"/>
                    <a:pt x="355" y="262"/>
                    <a:pt x="355" y="262"/>
                  </a:cubicBezTo>
                  <a:cubicBezTo>
                    <a:pt x="355" y="257"/>
                    <a:pt x="355" y="257"/>
                    <a:pt x="355" y="257"/>
                  </a:cubicBezTo>
                  <a:cubicBezTo>
                    <a:pt x="356" y="257"/>
                    <a:pt x="356" y="257"/>
                    <a:pt x="356" y="257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8" y="254"/>
                    <a:pt x="358" y="254"/>
                    <a:pt x="358" y="254"/>
                  </a:cubicBezTo>
                  <a:cubicBezTo>
                    <a:pt x="358" y="252"/>
                    <a:pt x="358" y="252"/>
                    <a:pt x="358" y="252"/>
                  </a:cubicBezTo>
                  <a:cubicBezTo>
                    <a:pt x="356" y="244"/>
                    <a:pt x="356" y="244"/>
                    <a:pt x="356" y="244"/>
                  </a:cubicBezTo>
                  <a:cubicBezTo>
                    <a:pt x="350" y="239"/>
                    <a:pt x="350" y="239"/>
                    <a:pt x="350" y="239"/>
                  </a:cubicBezTo>
                  <a:cubicBezTo>
                    <a:pt x="350" y="238"/>
                    <a:pt x="350" y="238"/>
                    <a:pt x="350" y="238"/>
                  </a:cubicBezTo>
                  <a:cubicBezTo>
                    <a:pt x="349" y="222"/>
                    <a:pt x="349" y="222"/>
                    <a:pt x="349" y="222"/>
                  </a:cubicBezTo>
                  <a:cubicBezTo>
                    <a:pt x="345" y="218"/>
                    <a:pt x="345" y="218"/>
                    <a:pt x="345" y="218"/>
                  </a:cubicBezTo>
                  <a:cubicBezTo>
                    <a:pt x="344" y="218"/>
                    <a:pt x="344" y="218"/>
                    <a:pt x="344" y="218"/>
                  </a:cubicBezTo>
                  <a:cubicBezTo>
                    <a:pt x="344" y="218"/>
                    <a:pt x="344" y="218"/>
                    <a:pt x="344" y="218"/>
                  </a:cubicBezTo>
                  <a:cubicBezTo>
                    <a:pt x="344" y="218"/>
                    <a:pt x="344" y="218"/>
                    <a:pt x="344" y="218"/>
                  </a:cubicBezTo>
                  <a:cubicBezTo>
                    <a:pt x="341" y="210"/>
                    <a:pt x="341" y="210"/>
                    <a:pt x="341" y="210"/>
                  </a:cubicBezTo>
                  <a:cubicBezTo>
                    <a:pt x="326" y="208"/>
                    <a:pt x="326" y="208"/>
                    <a:pt x="326" y="208"/>
                  </a:cubicBezTo>
                  <a:cubicBezTo>
                    <a:pt x="323" y="207"/>
                    <a:pt x="320" y="205"/>
                    <a:pt x="319" y="202"/>
                  </a:cubicBezTo>
                  <a:cubicBezTo>
                    <a:pt x="312" y="202"/>
                    <a:pt x="312" y="202"/>
                    <a:pt x="312" y="202"/>
                  </a:cubicBezTo>
                  <a:cubicBezTo>
                    <a:pt x="310" y="201"/>
                    <a:pt x="307" y="199"/>
                    <a:pt x="305" y="196"/>
                  </a:cubicBezTo>
                  <a:cubicBezTo>
                    <a:pt x="304" y="196"/>
                    <a:pt x="304" y="196"/>
                    <a:pt x="304" y="196"/>
                  </a:cubicBezTo>
                  <a:cubicBezTo>
                    <a:pt x="302" y="194"/>
                    <a:pt x="301" y="192"/>
                    <a:pt x="299" y="188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7" y="182"/>
                    <a:pt x="297" y="182"/>
                    <a:pt x="297" y="182"/>
                  </a:cubicBezTo>
                  <a:cubicBezTo>
                    <a:pt x="297" y="182"/>
                    <a:pt x="297" y="182"/>
                    <a:pt x="297" y="182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2" y="163"/>
                    <a:pt x="302" y="163"/>
                    <a:pt x="302" y="163"/>
                  </a:cubicBezTo>
                  <a:cubicBezTo>
                    <a:pt x="302" y="162"/>
                    <a:pt x="302" y="162"/>
                    <a:pt x="302" y="162"/>
                  </a:cubicBezTo>
                  <a:cubicBezTo>
                    <a:pt x="302" y="162"/>
                    <a:pt x="302" y="162"/>
                    <a:pt x="302" y="162"/>
                  </a:cubicBezTo>
                  <a:cubicBezTo>
                    <a:pt x="303" y="162"/>
                    <a:pt x="303" y="162"/>
                    <a:pt x="303" y="162"/>
                  </a:cubicBezTo>
                  <a:cubicBezTo>
                    <a:pt x="318" y="156"/>
                    <a:pt x="318" y="156"/>
                    <a:pt x="318" y="156"/>
                  </a:cubicBezTo>
                  <a:cubicBezTo>
                    <a:pt x="324" y="148"/>
                    <a:pt x="324" y="148"/>
                    <a:pt x="324" y="148"/>
                  </a:cubicBezTo>
                  <a:cubicBezTo>
                    <a:pt x="325" y="142"/>
                    <a:pt x="325" y="142"/>
                    <a:pt x="325" y="142"/>
                  </a:cubicBezTo>
                  <a:cubicBezTo>
                    <a:pt x="324" y="138"/>
                    <a:pt x="324" y="138"/>
                    <a:pt x="324" y="138"/>
                  </a:cubicBezTo>
                  <a:cubicBezTo>
                    <a:pt x="322" y="133"/>
                    <a:pt x="320" y="130"/>
                    <a:pt x="320" y="128"/>
                  </a:cubicBezTo>
                  <a:cubicBezTo>
                    <a:pt x="317" y="128"/>
                    <a:pt x="317" y="128"/>
                    <a:pt x="317" y="128"/>
                  </a:cubicBezTo>
                  <a:cubicBezTo>
                    <a:pt x="311" y="128"/>
                    <a:pt x="311" y="128"/>
                    <a:pt x="311" y="128"/>
                  </a:cubicBezTo>
                  <a:cubicBezTo>
                    <a:pt x="310" y="128"/>
                    <a:pt x="307" y="132"/>
                    <a:pt x="303" y="137"/>
                  </a:cubicBezTo>
                  <a:cubicBezTo>
                    <a:pt x="296" y="143"/>
                    <a:pt x="296" y="143"/>
                    <a:pt x="296" y="143"/>
                  </a:cubicBezTo>
                  <a:cubicBezTo>
                    <a:pt x="295" y="143"/>
                    <a:pt x="295" y="143"/>
                    <a:pt x="295" y="143"/>
                  </a:cubicBezTo>
                  <a:cubicBezTo>
                    <a:pt x="295" y="144"/>
                    <a:pt x="295" y="144"/>
                    <a:pt x="295" y="144"/>
                  </a:cubicBezTo>
                  <a:cubicBezTo>
                    <a:pt x="290" y="145"/>
                    <a:pt x="286" y="146"/>
                    <a:pt x="284" y="145"/>
                  </a:cubicBezTo>
                  <a:lnTo>
                    <a:pt x="271" y="1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3204577" y="3159409"/>
              <a:ext cx="255443" cy="428857"/>
            </a:xfrm>
            <a:custGeom>
              <a:avLst/>
              <a:gdLst>
                <a:gd name="T0" fmla="*/ 46 w 91"/>
                <a:gd name="T1" fmla="*/ 30 h 153"/>
                <a:gd name="T2" fmla="*/ 46 w 91"/>
                <a:gd name="T3" fmla="*/ 43 h 153"/>
                <a:gd name="T4" fmla="*/ 41 w 91"/>
                <a:gd name="T5" fmla="*/ 55 h 153"/>
                <a:gd name="T6" fmla="*/ 37 w 91"/>
                <a:gd name="T7" fmla="*/ 62 h 153"/>
                <a:gd name="T8" fmla="*/ 37 w 91"/>
                <a:gd name="T9" fmla="*/ 62 h 153"/>
                <a:gd name="T10" fmla="*/ 21 w 91"/>
                <a:gd name="T11" fmla="*/ 65 h 153"/>
                <a:gd name="T12" fmla="*/ 6 w 91"/>
                <a:gd name="T13" fmla="*/ 68 h 153"/>
                <a:gd name="T14" fmla="*/ 4 w 91"/>
                <a:gd name="T15" fmla="*/ 70 h 153"/>
                <a:gd name="T16" fmla="*/ 19 w 91"/>
                <a:gd name="T17" fmla="*/ 72 h 153"/>
                <a:gd name="T18" fmla="*/ 20 w 91"/>
                <a:gd name="T19" fmla="*/ 72 h 153"/>
                <a:gd name="T20" fmla="*/ 24 w 91"/>
                <a:gd name="T21" fmla="*/ 82 h 153"/>
                <a:gd name="T22" fmla="*/ 30 w 91"/>
                <a:gd name="T23" fmla="*/ 93 h 153"/>
                <a:gd name="T24" fmla="*/ 35 w 91"/>
                <a:gd name="T25" fmla="*/ 108 h 153"/>
                <a:gd name="T26" fmla="*/ 35 w 91"/>
                <a:gd name="T27" fmla="*/ 108 h 153"/>
                <a:gd name="T28" fmla="*/ 38 w 91"/>
                <a:gd name="T29" fmla="*/ 116 h 153"/>
                <a:gd name="T30" fmla="*/ 35 w 91"/>
                <a:gd name="T31" fmla="*/ 125 h 153"/>
                <a:gd name="T32" fmla="*/ 36 w 91"/>
                <a:gd name="T33" fmla="*/ 132 h 153"/>
                <a:gd name="T34" fmla="*/ 50 w 91"/>
                <a:gd name="T35" fmla="*/ 141 h 153"/>
                <a:gd name="T36" fmla="*/ 58 w 91"/>
                <a:gd name="T37" fmla="*/ 152 h 153"/>
                <a:gd name="T38" fmla="*/ 62 w 91"/>
                <a:gd name="T39" fmla="*/ 153 h 153"/>
                <a:gd name="T40" fmla="*/ 61 w 91"/>
                <a:gd name="T41" fmla="*/ 139 h 153"/>
                <a:gd name="T42" fmla="*/ 70 w 91"/>
                <a:gd name="T43" fmla="*/ 135 h 153"/>
                <a:gd name="T44" fmla="*/ 71 w 91"/>
                <a:gd name="T45" fmla="*/ 134 h 153"/>
                <a:gd name="T46" fmla="*/ 71 w 91"/>
                <a:gd name="T47" fmla="*/ 135 h 153"/>
                <a:gd name="T48" fmla="*/ 78 w 91"/>
                <a:gd name="T49" fmla="*/ 134 h 153"/>
                <a:gd name="T50" fmla="*/ 79 w 91"/>
                <a:gd name="T51" fmla="*/ 123 h 153"/>
                <a:gd name="T52" fmla="*/ 73 w 91"/>
                <a:gd name="T53" fmla="*/ 116 h 153"/>
                <a:gd name="T54" fmla="*/ 69 w 91"/>
                <a:gd name="T55" fmla="*/ 116 h 153"/>
                <a:gd name="T56" fmla="*/ 66 w 91"/>
                <a:gd name="T57" fmla="*/ 105 h 153"/>
                <a:gd name="T58" fmla="*/ 67 w 91"/>
                <a:gd name="T59" fmla="*/ 84 h 153"/>
                <a:gd name="T60" fmla="*/ 82 w 91"/>
                <a:gd name="T61" fmla="*/ 80 h 153"/>
                <a:gd name="T62" fmla="*/ 91 w 91"/>
                <a:gd name="T63" fmla="*/ 54 h 153"/>
                <a:gd name="T64" fmla="*/ 84 w 91"/>
                <a:gd name="T65" fmla="*/ 48 h 153"/>
                <a:gd name="T66" fmla="*/ 83 w 91"/>
                <a:gd name="T67" fmla="*/ 48 h 153"/>
                <a:gd name="T68" fmla="*/ 76 w 91"/>
                <a:gd name="T69" fmla="*/ 49 h 153"/>
                <a:gd name="T70" fmla="*/ 71 w 91"/>
                <a:gd name="T71" fmla="*/ 43 h 153"/>
                <a:gd name="T72" fmla="*/ 71 w 91"/>
                <a:gd name="T73" fmla="*/ 42 h 153"/>
                <a:gd name="T74" fmla="*/ 73 w 91"/>
                <a:gd name="T75" fmla="*/ 26 h 153"/>
                <a:gd name="T76" fmla="*/ 76 w 91"/>
                <a:gd name="T77" fmla="*/ 19 h 153"/>
                <a:gd name="T78" fmla="*/ 78 w 91"/>
                <a:gd name="T79" fmla="*/ 10 h 153"/>
                <a:gd name="T80" fmla="*/ 64 w 91"/>
                <a:gd name="T81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" h="153">
                  <a:moveTo>
                    <a:pt x="53" y="10"/>
                  </a:moveTo>
                  <a:cubicBezTo>
                    <a:pt x="46" y="30"/>
                    <a:pt x="46" y="30"/>
                    <a:pt x="46" y="30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2" y="58"/>
                    <a:pt x="41" y="60"/>
                    <a:pt x="38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1" y="65"/>
                    <a:pt x="21" y="65"/>
                    <a:pt x="21" y="65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3"/>
                    <a:pt x="20" y="73"/>
                    <a:pt x="20" y="73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9" y="86"/>
                    <a:pt x="30" y="88"/>
                    <a:pt x="30" y="93"/>
                  </a:cubicBezTo>
                  <a:cubicBezTo>
                    <a:pt x="30" y="104"/>
                    <a:pt x="30" y="104"/>
                    <a:pt x="30" y="104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21"/>
                    <a:pt x="38" y="121"/>
                    <a:pt x="38" y="121"/>
                  </a:cubicBezTo>
                  <a:cubicBezTo>
                    <a:pt x="35" y="125"/>
                    <a:pt x="35" y="125"/>
                    <a:pt x="35" y="125"/>
                  </a:cubicBezTo>
                  <a:cubicBezTo>
                    <a:pt x="35" y="128"/>
                    <a:pt x="35" y="128"/>
                    <a:pt x="35" y="12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46" y="138"/>
                    <a:pt x="49" y="139"/>
                    <a:pt x="50" y="141"/>
                  </a:cubicBezTo>
                  <a:cubicBezTo>
                    <a:pt x="53" y="147"/>
                    <a:pt x="53" y="147"/>
                    <a:pt x="53" y="147"/>
                  </a:cubicBezTo>
                  <a:cubicBezTo>
                    <a:pt x="56" y="148"/>
                    <a:pt x="57" y="150"/>
                    <a:pt x="58" y="15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1" y="144"/>
                    <a:pt x="61" y="144"/>
                    <a:pt x="61" y="144"/>
                  </a:cubicBezTo>
                  <a:cubicBezTo>
                    <a:pt x="60" y="142"/>
                    <a:pt x="60" y="140"/>
                    <a:pt x="61" y="139"/>
                  </a:cubicBezTo>
                  <a:cubicBezTo>
                    <a:pt x="62" y="138"/>
                    <a:pt x="63" y="137"/>
                    <a:pt x="64" y="137"/>
                  </a:cubicBezTo>
                  <a:cubicBezTo>
                    <a:pt x="70" y="135"/>
                    <a:pt x="70" y="135"/>
                    <a:pt x="70" y="135"/>
                  </a:cubicBezTo>
                  <a:cubicBezTo>
                    <a:pt x="70" y="135"/>
                    <a:pt x="70" y="135"/>
                    <a:pt x="70" y="135"/>
                  </a:cubicBezTo>
                  <a:cubicBezTo>
                    <a:pt x="71" y="134"/>
                    <a:pt x="71" y="134"/>
                    <a:pt x="71" y="134"/>
                  </a:cubicBezTo>
                  <a:cubicBezTo>
                    <a:pt x="71" y="134"/>
                    <a:pt x="71" y="134"/>
                    <a:pt x="71" y="134"/>
                  </a:cubicBezTo>
                  <a:cubicBezTo>
                    <a:pt x="71" y="135"/>
                    <a:pt x="71" y="135"/>
                    <a:pt x="71" y="135"/>
                  </a:cubicBezTo>
                  <a:cubicBezTo>
                    <a:pt x="74" y="136"/>
                    <a:pt x="74" y="136"/>
                    <a:pt x="74" y="136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8" y="133"/>
                    <a:pt x="78" y="133"/>
                    <a:pt x="78" y="133"/>
                  </a:cubicBezTo>
                  <a:cubicBezTo>
                    <a:pt x="79" y="123"/>
                    <a:pt x="79" y="123"/>
                    <a:pt x="79" y="123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82" y="80"/>
                    <a:pt x="82" y="80"/>
                    <a:pt x="82" y="80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0" y="52"/>
                    <a:pt x="89" y="50"/>
                    <a:pt x="87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76" y="49"/>
                    <a:pt x="76" y="49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4" y="22"/>
                    <a:pt x="75" y="21"/>
                    <a:pt x="76" y="19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53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761357" y="2036892"/>
              <a:ext cx="1828839" cy="1386217"/>
            </a:xfrm>
            <a:custGeom>
              <a:avLst/>
              <a:gdLst>
                <a:gd name="T0" fmla="*/ 652 w 652"/>
                <a:gd name="T1" fmla="*/ 265 h 494"/>
                <a:gd name="T2" fmla="*/ 629 w 652"/>
                <a:gd name="T3" fmla="*/ 206 h 494"/>
                <a:gd name="T4" fmla="*/ 611 w 652"/>
                <a:gd name="T5" fmla="*/ 204 h 494"/>
                <a:gd name="T6" fmla="*/ 583 w 652"/>
                <a:gd name="T7" fmla="*/ 178 h 494"/>
                <a:gd name="T8" fmla="*/ 520 w 652"/>
                <a:gd name="T9" fmla="*/ 166 h 494"/>
                <a:gd name="T10" fmla="*/ 524 w 652"/>
                <a:gd name="T11" fmla="*/ 90 h 494"/>
                <a:gd name="T12" fmla="*/ 491 w 652"/>
                <a:gd name="T13" fmla="*/ 48 h 494"/>
                <a:gd name="T14" fmla="*/ 469 w 652"/>
                <a:gd name="T15" fmla="*/ 25 h 494"/>
                <a:gd name="T16" fmla="*/ 435 w 652"/>
                <a:gd name="T17" fmla="*/ 20 h 494"/>
                <a:gd name="T18" fmla="*/ 401 w 652"/>
                <a:gd name="T19" fmla="*/ 62 h 494"/>
                <a:gd name="T20" fmla="*/ 308 w 652"/>
                <a:gd name="T21" fmla="*/ 112 h 494"/>
                <a:gd name="T22" fmla="*/ 308 w 652"/>
                <a:gd name="T23" fmla="*/ 114 h 494"/>
                <a:gd name="T24" fmla="*/ 257 w 652"/>
                <a:gd name="T25" fmla="*/ 110 h 494"/>
                <a:gd name="T26" fmla="*/ 241 w 652"/>
                <a:gd name="T27" fmla="*/ 118 h 494"/>
                <a:gd name="T28" fmla="*/ 244 w 652"/>
                <a:gd name="T29" fmla="*/ 168 h 494"/>
                <a:gd name="T30" fmla="*/ 236 w 652"/>
                <a:gd name="T31" fmla="*/ 195 h 494"/>
                <a:gd name="T32" fmla="*/ 232 w 652"/>
                <a:gd name="T33" fmla="*/ 195 h 494"/>
                <a:gd name="T34" fmla="*/ 206 w 652"/>
                <a:gd name="T35" fmla="*/ 222 h 494"/>
                <a:gd name="T36" fmla="*/ 176 w 652"/>
                <a:gd name="T37" fmla="*/ 224 h 494"/>
                <a:gd name="T38" fmla="*/ 164 w 652"/>
                <a:gd name="T39" fmla="*/ 234 h 494"/>
                <a:gd name="T40" fmla="*/ 92 w 652"/>
                <a:gd name="T41" fmla="*/ 253 h 494"/>
                <a:gd name="T42" fmla="*/ 63 w 652"/>
                <a:gd name="T43" fmla="*/ 239 h 494"/>
                <a:gd name="T44" fmla="*/ 52 w 652"/>
                <a:gd name="T45" fmla="*/ 248 h 494"/>
                <a:gd name="T46" fmla="*/ 18 w 652"/>
                <a:gd name="T47" fmla="*/ 248 h 494"/>
                <a:gd name="T48" fmla="*/ 4 w 652"/>
                <a:gd name="T49" fmla="*/ 284 h 494"/>
                <a:gd name="T50" fmla="*/ 26 w 652"/>
                <a:gd name="T51" fmla="*/ 303 h 494"/>
                <a:gd name="T52" fmla="*/ 28 w 652"/>
                <a:gd name="T53" fmla="*/ 326 h 494"/>
                <a:gd name="T54" fmla="*/ 14 w 652"/>
                <a:gd name="T55" fmla="*/ 368 h 494"/>
                <a:gd name="T56" fmla="*/ 34 w 652"/>
                <a:gd name="T57" fmla="*/ 380 h 494"/>
                <a:gd name="T58" fmla="*/ 60 w 652"/>
                <a:gd name="T59" fmla="*/ 417 h 494"/>
                <a:gd name="T60" fmla="*/ 64 w 652"/>
                <a:gd name="T61" fmla="*/ 434 h 494"/>
                <a:gd name="T62" fmla="*/ 88 w 652"/>
                <a:gd name="T63" fmla="*/ 477 h 494"/>
                <a:gd name="T64" fmla="*/ 106 w 652"/>
                <a:gd name="T65" fmla="*/ 490 h 494"/>
                <a:gd name="T66" fmla="*/ 130 w 652"/>
                <a:gd name="T67" fmla="*/ 492 h 494"/>
                <a:gd name="T68" fmla="*/ 145 w 652"/>
                <a:gd name="T69" fmla="*/ 466 h 494"/>
                <a:gd name="T70" fmla="*/ 158 w 652"/>
                <a:gd name="T71" fmla="*/ 464 h 494"/>
                <a:gd name="T72" fmla="*/ 217 w 652"/>
                <a:gd name="T73" fmla="*/ 467 h 494"/>
                <a:gd name="T74" fmla="*/ 236 w 652"/>
                <a:gd name="T75" fmla="*/ 474 h 494"/>
                <a:gd name="T76" fmla="*/ 251 w 652"/>
                <a:gd name="T77" fmla="*/ 480 h 494"/>
                <a:gd name="T78" fmla="*/ 284 w 652"/>
                <a:gd name="T79" fmla="*/ 480 h 494"/>
                <a:gd name="T80" fmla="*/ 338 w 652"/>
                <a:gd name="T81" fmla="*/ 470 h 494"/>
                <a:gd name="T82" fmla="*/ 389 w 652"/>
                <a:gd name="T83" fmla="*/ 464 h 494"/>
                <a:gd name="T84" fmla="*/ 428 w 652"/>
                <a:gd name="T85" fmla="*/ 483 h 494"/>
                <a:gd name="T86" fmla="*/ 446 w 652"/>
                <a:gd name="T87" fmla="*/ 484 h 494"/>
                <a:gd name="T88" fmla="*/ 472 w 652"/>
                <a:gd name="T89" fmla="*/ 491 h 494"/>
                <a:gd name="T90" fmla="*/ 470 w 652"/>
                <a:gd name="T91" fmla="*/ 470 h 494"/>
                <a:gd name="T92" fmla="*/ 476 w 652"/>
                <a:gd name="T93" fmla="*/ 461 h 494"/>
                <a:gd name="T94" fmla="*/ 482 w 652"/>
                <a:gd name="T95" fmla="*/ 456 h 494"/>
                <a:gd name="T96" fmla="*/ 475 w 652"/>
                <a:gd name="T97" fmla="*/ 442 h 494"/>
                <a:gd name="T98" fmla="*/ 461 w 652"/>
                <a:gd name="T99" fmla="*/ 429 h 494"/>
                <a:gd name="T100" fmla="*/ 462 w 652"/>
                <a:gd name="T101" fmla="*/ 420 h 494"/>
                <a:gd name="T102" fmla="*/ 472 w 652"/>
                <a:gd name="T103" fmla="*/ 398 h 494"/>
                <a:gd name="T104" fmla="*/ 502 w 652"/>
                <a:gd name="T105" fmla="*/ 397 h 494"/>
                <a:gd name="T106" fmla="*/ 528 w 652"/>
                <a:gd name="T107" fmla="*/ 390 h 494"/>
                <a:gd name="T108" fmla="*/ 544 w 652"/>
                <a:gd name="T109" fmla="*/ 375 h 494"/>
                <a:gd name="T110" fmla="*/ 544 w 652"/>
                <a:gd name="T111" fmla="*/ 368 h 494"/>
                <a:gd name="T112" fmla="*/ 543 w 652"/>
                <a:gd name="T113" fmla="*/ 352 h 494"/>
                <a:gd name="T114" fmla="*/ 563 w 652"/>
                <a:gd name="T115" fmla="*/ 339 h 494"/>
                <a:gd name="T116" fmla="*/ 585 w 652"/>
                <a:gd name="T117" fmla="*/ 314 h 494"/>
                <a:gd name="T118" fmla="*/ 602 w 652"/>
                <a:gd name="T119" fmla="*/ 302 h 494"/>
                <a:gd name="T120" fmla="*/ 634 w 652"/>
                <a:gd name="T121" fmla="*/ 294 h 494"/>
                <a:gd name="T122" fmla="*/ 642 w 652"/>
                <a:gd name="T123" fmla="*/ 293 h 494"/>
                <a:gd name="T124" fmla="*/ 649 w 652"/>
                <a:gd name="T125" fmla="*/ 27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2" h="494">
                  <a:moveTo>
                    <a:pt x="651" y="266"/>
                  </a:moveTo>
                  <a:cubicBezTo>
                    <a:pt x="652" y="265"/>
                    <a:pt x="652" y="265"/>
                    <a:pt x="652" y="265"/>
                  </a:cubicBezTo>
                  <a:cubicBezTo>
                    <a:pt x="652" y="265"/>
                    <a:pt x="652" y="265"/>
                    <a:pt x="652" y="265"/>
                  </a:cubicBezTo>
                  <a:cubicBezTo>
                    <a:pt x="652" y="265"/>
                    <a:pt x="652" y="265"/>
                    <a:pt x="652" y="265"/>
                  </a:cubicBezTo>
                  <a:cubicBezTo>
                    <a:pt x="639" y="228"/>
                    <a:pt x="639" y="228"/>
                    <a:pt x="639" y="228"/>
                  </a:cubicBezTo>
                  <a:cubicBezTo>
                    <a:pt x="631" y="222"/>
                    <a:pt x="631" y="222"/>
                    <a:pt x="631" y="222"/>
                  </a:cubicBezTo>
                  <a:cubicBezTo>
                    <a:pt x="631" y="221"/>
                    <a:pt x="631" y="221"/>
                    <a:pt x="631" y="221"/>
                  </a:cubicBezTo>
                  <a:cubicBezTo>
                    <a:pt x="629" y="206"/>
                    <a:pt x="629" y="206"/>
                    <a:pt x="629" y="206"/>
                  </a:cubicBezTo>
                  <a:cubicBezTo>
                    <a:pt x="612" y="204"/>
                    <a:pt x="612" y="204"/>
                    <a:pt x="612" y="204"/>
                  </a:cubicBezTo>
                  <a:cubicBezTo>
                    <a:pt x="612" y="204"/>
                    <a:pt x="612" y="204"/>
                    <a:pt x="612" y="204"/>
                  </a:cubicBezTo>
                  <a:cubicBezTo>
                    <a:pt x="611" y="204"/>
                    <a:pt x="611" y="204"/>
                    <a:pt x="611" y="204"/>
                  </a:cubicBezTo>
                  <a:cubicBezTo>
                    <a:pt x="611" y="204"/>
                    <a:pt x="611" y="204"/>
                    <a:pt x="611" y="204"/>
                  </a:cubicBezTo>
                  <a:cubicBezTo>
                    <a:pt x="611" y="203"/>
                    <a:pt x="611" y="203"/>
                    <a:pt x="611" y="203"/>
                  </a:cubicBezTo>
                  <a:cubicBezTo>
                    <a:pt x="611" y="202"/>
                    <a:pt x="611" y="202"/>
                    <a:pt x="611" y="202"/>
                  </a:cubicBezTo>
                  <a:cubicBezTo>
                    <a:pt x="609" y="197"/>
                    <a:pt x="604" y="191"/>
                    <a:pt x="596" y="184"/>
                  </a:cubicBezTo>
                  <a:cubicBezTo>
                    <a:pt x="591" y="181"/>
                    <a:pt x="587" y="178"/>
                    <a:pt x="583" y="178"/>
                  </a:cubicBezTo>
                  <a:cubicBezTo>
                    <a:pt x="580" y="176"/>
                    <a:pt x="578" y="175"/>
                    <a:pt x="576" y="173"/>
                  </a:cubicBezTo>
                  <a:cubicBezTo>
                    <a:pt x="570" y="170"/>
                    <a:pt x="552" y="167"/>
                    <a:pt x="521" y="166"/>
                  </a:cubicBezTo>
                  <a:cubicBezTo>
                    <a:pt x="520" y="166"/>
                    <a:pt x="520" y="166"/>
                    <a:pt x="520" y="166"/>
                  </a:cubicBezTo>
                  <a:cubicBezTo>
                    <a:pt x="520" y="166"/>
                    <a:pt x="520" y="166"/>
                    <a:pt x="520" y="166"/>
                  </a:cubicBezTo>
                  <a:cubicBezTo>
                    <a:pt x="516" y="160"/>
                    <a:pt x="516" y="160"/>
                    <a:pt x="516" y="160"/>
                  </a:cubicBezTo>
                  <a:cubicBezTo>
                    <a:pt x="514" y="157"/>
                    <a:pt x="513" y="154"/>
                    <a:pt x="513" y="150"/>
                  </a:cubicBezTo>
                  <a:cubicBezTo>
                    <a:pt x="513" y="146"/>
                    <a:pt x="518" y="131"/>
                    <a:pt x="529" y="108"/>
                  </a:cubicBezTo>
                  <a:cubicBezTo>
                    <a:pt x="524" y="90"/>
                    <a:pt x="524" y="90"/>
                    <a:pt x="524" y="90"/>
                  </a:cubicBezTo>
                  <a:cubicBezTo>
                    <a:pt x="524" y="90"/>
                    <a:pt x="524" y="90"/>
                    <a:pt x="524" y="90"/>
                  </a:cubicBezTo>
                  <a:cubicBezTo>
                    <a:pt x="518" y="62"/>
                    <a:pt x="518" y="62"/>
                    <a:pt x="518" y="62"/>
                  </a:cubicBezTo>
                  <a:cubicBezTo>
                    <a:pt x="517" y="58"/>
                    <a:pt x="510" y="54"/>
                    <a:pt x="498" y="51"/>
                  </a:cubicBezTo>
                  <a:cubicBezTo>
                    <a:pt x="496" y="50"/>
                    <a:pt x="493" y="49"/>
                    <a:pt x="491" y="48"/>
                  </a:cubicBezTo>
                  <a:cubicBezTo>
                    <a:pt x="486" y="46"/>
                    <a:pt x="483" y="42"/>
                    <a:pt x="482" y="38"/>
                  </a:cubicBezTo>
                  <a:cubicBezTo>
                    <a:pt x="479" y="32"/>
                    <a:pt x="475" y="28"/>
                    <a:pt x="470" y="26"/>
                  </a:cubicBezTo>
                  <a:cubicBezTo>
                    <a:pt x="469" y="25"/>
                    <a:pt x="469" y="25"/>
                    <a:pt x="469" y="25"/>
                  </a:cubicBezTo>
                  <a:cubicBezTo>
                    <a:pt x="469" y="25"/>
                    <a:pt x="469" y="25"/>
                    <a:pt x="469" y="25"/>
                  </a:cubicBezTo>
                  <a:cubicBezTo>
                    <a:pt x="464" y="0"/>
                    <a:pt x="464" y="0"/>
                    <a:pt x="464" y="0"/>
                  </a:cubicBezTo>
                  <a:cubicBezTo>
                    <a:pt x="445" y="2"/>
                    <a:pt x="445" y="2"/>
                    <a:pt x="445" y="2"/>
                  </a:cubicBezTo>
                  <a:cubicBezTo>
                    <a:pt x="443" y="7"/>
                    <a:pt x="443" y="7"/>
                    <a:pt x="443" y="7"/>
                  </a:cubicBezTo>
                  <a:cubicBezTo>
                    <a:pt x="440" y="16"/>
                    <a:pt x="438" y="20"/>
                    <a:pt x="435" y="20"/>
                  </a:cubicBezTo>
                  <a:cubicBezTo>
                    <a:pt x="423" y="24"/>
                    <a:pt x="423" y="24"/>
                    <a:pt x="423" y="24"/>
                  </a:cubicBezTo>
                  <a:cubicBezTo>
                    <a:pt x="415" y="26"/>
                    <a:pt x="410" y="30"/>
                    <a:pt x="408" y="33"/>
                  </a:cubicBezTo>
                  <a:cubicBezTo>
                    <a:pt x="407" y="35"/>
                    <a:pt x="406" y="40"/>
                    <a:pt x="405" y="46"/>
                  </a:cubicBezTo>
                  <a:cubicBezTo>
                    <a:pt x="404" y="53"/>
                    <a:pt x="402" y="58"/>
                    <a:pt x="401" y="62"/>
                  </a:cubicBezTo>
                  <a:cubicBezTo>
                    <a:pt x="398" y="67"/>
                    <a:pt x="395" y="71"/>
                    <a:pt x="389" y="73"/>
                  </a:cubicBezTo>
                  <a:cubicBezTo>
                    <a:pt x="379" y="77"/>
                    <a:pt x="361" y="70"/>
                    <a:pt x="337" y="53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308" y="112"/>
                    <a:pt x="308" y="112"/>
                    <a:pt x="308" y="112"/>
                  </a:cubicBezTo>
                  <a:cubicBezTo>
                    <a:pt x="308" y="112"/>
                    <a:pt x="308" y="112"/>
                    <a:pt x="308" y="112"/>
                  </a:cubicBezTo>
                  <a:cubicBezTo>
                    <a:pt x="309" y="113"/>
                    <a:pt x="309" y="113"/>
                    <a:pt x="309" y="113"/>
                  </a:cubicBezTo>
                  <a:cubicBezTo>
                    <a:pt x="308" y="113"/>
                    <a:pt x="308" y="113"/>
                    <a:pt x="308" y="113"/>
                  </a:cubicBezTo>
                  <a:cubicBezTo>
                    <a:pt x="308" y="114"/>
                    <a:pt x="308" y="114"/>
                    <a:pt x="308" y="114"/>
                  </a:cubicBezTo>
                  <a:cubicBezTo>
                    <a:pt x="306" y="116"/>
                    <a:pt x="304" y="118"/>
                    <a:pt x="301" y="118"/>
                  </a:cubicBezTo>
                  <a:cubicBezTo>
                    <a:pt x="298" y="119"/>
                    <a:pt x="295" y="118"/>
                    <a:pt x="291" y="115"/>
                  </a:cubicBezTo>
                  <a:cubicBezTo>
                    <a:pt x="288" y="113"/>
                    <a:pt x="279" y="111"/>
                    <a:pt x="264" y="110"/>
                  </a:cubicBezTo>
                  <a:cubicBezTo>
                    <a:pt x="257" y="110"/>
                    <a:pt x="257" y="110"/>
                    <a:pt x="257" y="110"/>
                  </a:cubicBezTo>
                  <a:cubicBezTo>
                    <a:pt x="257" y="110"/>
                    <a:pt x="257" y="110"/>
                    <a:pt x="257" y="110"/>
                  </a:cubicBezTo>
                  <a:cubicBezTo>
                    <a:pt x="247" y="109"/>
                    <a:pt x="247" y="109"/>
                    <a:pt x="247" y="109"/>
                  </a:cubicBezTo>
                  <a:cubicBezTo>
                    <a:pt x="236" y="111"/>
                    <a:pt x="236" y="111"/>
                    <a:pt x="236" y="111"/>
                  </a:cubicBezTo>
                  <a:cubicBezTo>
                    <a:pt x="241" y="118"/>
                    <a:pt x="241" y="118"/>
                    <a:pt x="241" y="118"/>
                  </a:cubicBezTo>
                  <a:cubicBezTo>
                    <a:pt x="245" y="123"/>
                    <a:pt x="247" y="126"/>
                    <a:pt x="246" y="128"/>
                  </a:cubicBezTo>
                  <a:cubicBezTo>
                    <a:pt x="242" y="154"/>
                    <a:pt x="242" y="154"/>
                    <a:pt x="242" y="154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4" y="169"/>
                    <a:pt x="244" y="169"/>
                    <a:pt x="244" y="169"/>
                  </a:cubicBezTo>
                  <a:cubicBezTo>
                    <a:pt x="244" y="169"/>
                    <a:pt x="244" y="169"/>
                    <a:pt x="244" y="169"/>
                  </a:cubicBezTo>
                  <a:cubicBezTo>
                    <a:pt x="236" y="195"/>
                    <a:pt x="236" y="195"/>
                    <a:pt x="236" y="195"/>
                  </a:cubicBezTo>
                  <a:cubicBezTo>
                    <a:pt x="236" y="197"/>
                    <a:pt x="235" y="198"/>
                    <a:pt x="234" y="198"/>
                  </a:cubicBezTo>
                  <a:cubicBezTo>
                    <a:pt x="233" y="198"/>
                    <a:pt x="233" y="198"/>
                    <a:pt x="233" y="198"/>
                  </a:cubicBezTo>
                  <a:cubicBezTo>
                    <a:pt x="233" y="198"/>
                    <a:pt x="233" y="198"/>
                    <a:pt x="233" y="198"/>
                  </a:cubicBezTo>
                  <a:cubicBezTo>
                    <a:pt x="232" y="195"/>
                    <a:pt x="232" y="195"/>
                    <a:pt x="232" y="195"/>
                  </a:cubicBezTo>
                  <a:cubicBezTo>
                    <a:pt x="230" y="192"/>
                    <a:pt x="230" y="191"/>
                    <a:pt x="228" y="191"/>
                  </a:cubicBezTo>
                  <a:cubicBezTo>
                    <a:pt x="228" y="192"/>
                    <a:pt x="226" y="193"/>
                    <a:pt x="226" y="197"/>
                  </a:cubicBezTo>
                  <a:cubicBezTo>
                    <a:pt x="224" y="204"/>
                    <a:pt x="220" y="210"/>
                    <a:pt x="213" y="216"/>
                  </a:cubicBezTo>
                  <a:cubicBezTo>
                    <a:pt x="206" y="222"/>
                    <a:pt x="206" y="222"/>
                    <a:pt x="206" y="222"/>
                  </a:cubicBezTo>
                  <a:cubicBezTo>
                    <a:pt x="202" y="224"/>
                    <a:pt x="202" y="224"/>
                    <a:pt x="202" y="224"/>
                  </a:cubicBezTo>
                  <a:cubicBezTo>
                    <a:pt x="202" y="224"/>
                    <a:pt x="202" y="224"/>
                    <a:pt x="202" y="224"/>
                  </a:cubicBezTo>
                  <a:cubicBezTo>
                    <a:pt x="202" y="224"/>
                    <a:pt x="202" y="224"/>
                    <a:pt x="202" y="224"/>
                  </a:cubicBezTo>
                  <a:cubicBezTo>
                    <a:pt x="176" y="224"/>
                    <a:pt x="176" y="224"/>
                    <a:pt x="176" y="224"/>
                  </a:cubicBezTo>
                  <a:cubicBezTo>
                    <a:pt x="166" y="234"/>
                    <a:pt x="166" y="234"/>
                    <a:pt x="166" y="234"/>
                  </a:cubicBezTo>
                  <a:cubicBezTo>
                    <a:pt x="166" y="234"/>
                    <a:pt x="166" y="234"/>
                    <a:pt x="166" y="234"/>
                  </a:cubicBezTo>
                  <a:cubicBezTo>
                    <a:pt x="165" y="234"/>
                    <a:pt x="165" y="234"/>
                    <a:pt x="165" y="234"/>
                  </a:cubicBezTo>
                  <a:cubicBezTo>
                    <a:pt x="164" y="234"/>
                    <a:pt x="164" y="234"/>
                    <a:pt x="164" y="234"/>
                  </a:cubicBezTo>
                  <a:cubicBezTo>
                    <a:pt x="137" y="230"/>
                    <a:pt x="137" y="230"/>
                    <a:pt x="137" y="230"/>
                  </a:cubicBezTo>
                  <a:cubicBezTo>
                    <a:pt x="132" y="235"/>
                    <a:pt x="128" y="236"/>
                    <a:pt x="124" y="236"/>
                  </a:cubicBezTo>
                  <a:cubicBezTo>
                    <a:pt x="120" y="234"/>
                    <a:pt x="113" y="236"/>
                    <a:pt x="103" y="240"/>
                  </a:cubicBezTo>
                  <a:cubicBezTo>
                    <a:pt x="92" y="253"/>
                    <a:pt x="92" y="253"/>
                    <a:pt x="92" y="253"/>
                  </a:cubicBezTo>
                  <a:cubicBezTo>
                    <a:pt x="92" y="254"/>
                    <a:pt x="92" y="254"/>
                    <a:pt x="92" y="254"/>
                  </a:cubicBezTo>
                  <a:cubicBezTo>
                    <a:pt x="74" y="254"/>
                    <a:pt x="74" y="254"/>
                    <a:pt x="74" y="254"/>
                  </a:cubicBezTo>
                  <a:cubicBezTo>
                    <a:pt x="74" y="239"/>
                    <a:pt x="74" y="239"/>
                    <a:pt x="74" y="239"/>
                  </a:cubicBezTo>
                  <a:cubicBezTo>
                    <a:pt x="63" y="239"/>
                    <a:pt x="63" y="239"/>
                    <a:pt x="63" y="239"/>
                  </a:cubicBezTo>
                  <a:cubicBezTo>
                    <a:pt x="61" y="246"/>
                    <a:pt x="61" y="246"/>
                    <a:pt x="61" y="246"/>
                  </a:cubicBezTo>
                  <a:cubicBezTo>
                    <a:pt x="52" y="248"/>
                    <a:pt x="52" y="248"/>
                    <a:pt x="52" y="248"/>
                  </a:cubicBezTo>
                  <a:cubicBezTo>
                    <a:pt x="52" y="248"/>
                    <a:pt x="52" y="248"/>
                    <a:pt x="52" y="248"/>
                  </a:cubicBezTo>
                  <a:cubicBezTo>
                    <a:pt x="52" y="248"/>
                    <a:pt x="52" y="248"/>
                    <a:pt x="52" y="248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46" y="244"/>
                    <a:pt x="39" y="242"/>
                    <a:pt x="33" y="241"/>
                  </a:cubicBezTo>
                  <a:cubicBezTo>
                    <a:pt x="29" y="240"/>
                    <a:pt x="25" y="243"/>
                    <a:pt x="18" y="248"/>
                  </a:cubicBezTo>
                  <a:cubicBezTo>
                    <a:pt x="12" y="254"/>
                    <a:pt x="7" y="259"/>
                    <a:pt x="4" y="264"/>
                  </a:cubicBezTo>
                  <a:cubicBezTo>
                    <a:pt x="6" y="265"/>
                    <a:pt x="6" y="266"/>
                    <a:pt x="6" y="269"/>
                  </a:cubicBezTo>
                  <a:cubicBezTo>
                    <a:pt x="7" y="272"/>
                    <a:pt x="8" y="274"/>
                    <a:pt x="8" y="277"/>
                  </a:cubicBezTo>
                  <a:cubicBezTo>
                    <a:pt x="7" y="280"/>
                    <a:pt x="6" y="282"/>
                    <a:pt x="4" y="284"/>
                  </a:cubicBezTo>
                  <a:cubicBezTo>
                    <a:pt x="2" y="285"/>
                    <a:pt x="1" y="289"/>
                    <a:pt x="0" y="295"/>
                  </a:cubicBezTo>
                  <a:cubicBezTo>
                    <a:pt x="6" y="300"/>
                    <a:pt x="6" y="300"/>
                    <a:pt x="6" y="300"/>
                  </a:cubicBezTo>
                  <a:cubicBezTo>
                    <a:pt x="15" y="290"/>
                    <a:pt x="15" y="290"/>
                    <a:pt x="15" y="290"/>
                  </a:cubicBezTo>
                  <a:cubicBezTo>
                    <a:pt x="26" y="303"/>
                    <a:pt x="26" y="303"/>
                    <a:pt x="26" y="303"/>
                  </a:cubicBezTo>
                  <a:cubicBezTo>
                    <a:pt x="26" y="304"/>
                    <a:pt x="26" y="304"/>
                    <a:pt x="26" y="304"/>
                  </a:cubicBezTo>
                  <a:cubicBezTo>
                    <a:pt x="29" y="326"/>
                    <a:pt x="29" y="326"/>
                    <a:pt x="29" y="326"/>
                  </a:cubicBezTo>
                  <a:cubicBezTo>
                    <a:pt x="29" y="326"/>
                    <a:pt x="29" y="326"/>
                    <a:pt x="29" y="326"/>
                  </a:cubicBezTo>
                  <a:cubicBezTo>
                    <a:pt x="28" y="326"/>
                    <a:pt x="28" y="326"/>
                    <a:pt x="28" y="326"/>
                  </a:cubicBezTo>
                  <a:cubicBezTo>
                    <a:pt x="22" y="356"/>
                    <a:pt x="22" y="356"/>
                    <a:pt x="22" y="356"/>
                  </a:cubicBezTo>
                  <a:cubicBezTo>
                    <a:pt x="20" y="356"/>
                    <a:pt x="20" y="356"/>
                    <a:pt x="20" y="356"/>
                  </a:cubicBezTo>
                  <a:cubicBezTo>
                    <a:pt x="11" y="356"/>
                    <a:pt x="5" y="357"/>
                    <a:pt x="3" y="358"/>
                  </a:cubicBezTo>
                  <a:cubicBezTo>
                    <a:pt x="3" y="360"/>
                    <a:pt x="7" y="364"/>
                    <a:pt x="14" y="368"/>
                  </a:cubicBezTo>
                  <a:cubicBezTo>
                    <a:pt x="20" y="367"/>
                    <a:pt x="20" y="367"/>
                    <a:pt x="20" y="367"/>
                  </a:cubicBezTo>
                  <a:cubicBezTo>
                    <a:pt x="21" y="367"/>
                    <a:pt x="21" y="367"/>
                    <a:pt x="21" y="367"/>
                  </a:cubicBezTo>
                  <a:cubicBezTo>
                    <a:pt x="21" y="368"/>
                    <a:pt x="21" y="368"/>
                    <a:pt x="21" y="368"/>
                  </a:cubicBezTo>
                  <a:cubicBezTo>
                    <a:pt x="34" y="380"/>
                    <a:pt x="34" y="380"/>
                    <a:pt x="34" y="380"/>
                  </a:cubicBezTo>
                  <a:cubicBezTo>
                    <a:pt x="40" y="385"/>
                    <a:pt x="39" y="392"/>
                    <a:pt x="32" y="404"/>
                  </a:cubicBezTo>
                  <a:cubicBezTo>
                    <a:pt x="34" y="416"/>
                    <a:pt x="34" y="416"/>
                    <a:pt x="34" y="416"/>
                  </a:cubicBezTo>
                  <a:cubicBezTo>
                    <a:pt x="40" y="417"/>
                    <a:pt x="40" y="417"/>
                    <a:pt x="40" y="417"/>
                  </a:cubicBezTo>
                  <a:cubicBezTo>
                    <a:pt x="60" y="417"/>
                    <a:pt x="60" y="417"/>
                    <a:pt x="60" y="417"/>
                  </a:cubicBezTo>
                  <a:cubicBezTo>
                    <a:pt x="50" y="427"/>
                    <a:pt x="50" y="427"/>
                    <a:pt x="50" y="427"/>
                  </a:cubicBezTo>
                  <a:cubicBezTo>
                    <a:pt x="56" y="430"/>
                    <a:pt x="56" y="430"/>
                    <a:pt x="56" y="430"/>
                  </a:cubicBezTo>
                  <a:cubicBezTo>
                    <a:pt x="56" y="430"/>
                    <a:pt x="56" y="430"/>
                    <a:pt x="56" y="430"/>
                  </a:cubicBezTo>
                  <a:cubicBezTo>
                    <a:pt x="64" y="434"/>
                    <a:pt x="64" y="434"/>
                    <a:pt x="64" y="434"/>
                  </a:cubicBezTo>
                  <a:cubicBezTo>
                    <a:pt x="85" y="444"/>
                    <a:pt x="85" y="444"/>
                    <a:pt x="85" y="444"/>
                  </a:cubicBezTo>
                  <a:cubicBezTo>
                    <a:pt x="86" y="444"/>
                    <a:pt x="86" y="444"/>
                    <a:pt x="86" y="444"/>
                  </a:cubicBezTo>
                  <a:cubicBezTo>
                    <a:pt x="86" y="444"/>
                    <a:pt x="86" y="444"/>
                    <a:pt x="86" y="444"/>
                  </a:cubicBezTo>
                  <a:cubicBezTo>
                    <a:pt x="88" y="477"/>
                    <a:pt x="88" y="477"/>
                    <a:pt x="88" y="477"/>
                  </a:cubicBezTo>
                  <a:cubicBezTo>
                    <a:pt x="89" y="483"/>
                    <a:pt x="94" y="488"/>
                    <a:pt x="103" y="491"/>
                  </a:cubicBezTo>
                  <a:cubicBezTo>
                    <a:pt x="105" y="490"/>
                    <a:pt x="105" y="490"/>
                    <a:pt x="105" y="490"/>
                  </a:cubicBezTo>
                  <a:cubicBezTo>
                    <a:pt x="105" y="490"/>
                    <a:pt x="105" y="490"/>
                    <a:pt x="105" y="490"/>
                  </a:cubicBezTo>
                  <a:cubicBezTo>
                    <a:pt x="106" y="490"/>
                    <a:pt x="106" y="490"/>
                    <a:pt x="106" y="490"/>
                  </a:cubicBezTo>
                  <a:cubicBezTo>
                    <a:pt x="128" y="494"/>
                    <a:pt x="128" y="494"/>
                    <a:pt x="128" y="494"/>
                  </a:cubicBezTo>
                  <a:cubicBezTo>
                    <a:pt x="130" y="494"/>
                    <a:pt x="130" y="494"/>
                    <a:pt x="130" y="494"/>
                  </a:cubicBezTo>
                  <a:cubicBezTo>
                    <a:pt x="130" y="493"/>
                    <a:pt x="130" y="493"/>
                    <a:pt x="130" y="493"/>
                  </a:cubicBezTo>
                  <a:cubicBezTo>
                    <a:pt x="130" y="492"/>
                    <a:pt x="130" y="492"/>
                    <a:pt x="130" y="492"/>
                  </a:cubicBezTo>
                  <a:cubicBezTo>
                    <a:pt x="132" y="488"/>
                    <a:pt x="134" y="485"/>
                    <a:pt x="134" y="484"/>
                  </a:cubicBezTo>
                  <a:cubicBezTo>
                    <a:pt x="134" y="483"/>
                    <a:pt x="134" y="483"/>
                    <a:pt x="134" y="483"/>
                  </a:cubicBezTo>
                  <a:cubicBezTo>
                    <a:pt x="134" y="480"/>
                    <a:pt x="135" y="476"/>
                    <a:pt x="138" y="474"/>
                  </a:cubicBezTo>
                  <a:cubicBezTo>
                    <a:pt x="142" y="472"/>
                    <a:pt x="144" y="469"/>
                    <a:pt x="145" y="466"/>
                  </a:cubicBezTo>
                  <a:cubicBezTo>
                    <a:pt x="145" y="466"/>
                    <a:pt x="145" y="466"/>
                    <a:pt x="145" y="466"/>
                  </a:cubicBezTo>
                  <a:cubicBezTo>
                    <a:pt x="146" y="463"/>
                    <a:pt x="150" y="462"/>
                    <a:pt x="157" y="464"/>
                  </a:cubicBezTo>
                  <a:cubicBezTo>
                    <a:pt x="158" y="464"/>
                    <a:pt x="158" y="464"/>
                    <a:pt x="158" y="464"/>
                  </a:cubicBezTo>
                  <a:cubicBezTo>
                    <a:pt x="158" y="464"/>
                    <a:pt x="158" y="464"/>
                    <a:pt x="158" y="464"/>
                  </a:cubicBezTo>
                  <a:cubicBezTo>
                    <a:pt x="165" y="468"/>
                    <a:pt x="165" y="468"/>
                    <a:pt x="165" y="468"/>
                  </a:cubicBezTo>
                  <a:cubicBezTo>
                    <a:pt x="190" y="473"/>
                    <a:pt x="190" y="473"/>
                    <a:pt x="190" y="473"/>
                  </a:cubicBezTo>
                  <a:cubicBezTo>
                    <a:pt x="206" y="472"/>
                    <a:pt x="206" y="472"/>
                    <a:pt x="206" y="472"/>
                  </a:cubicBezTo>
                  <a:cubicBezTo>
                    <a:pt x="217" y="467"/>
                    <a:pt x="217" y="467"/>
                    <a:pt x="217" y="467"/>
                  </a:cubicBezTo>
                  <a:cubicBezTo>
                    <a:pt x="219" y="464"/>
                    <a:pt x="221" y="463"/>
                    <a:pt x="222" y="462"/>
                  </a:cubicBezTo>
                  <a:cubicBezTo>
                    <a:pt x="224" y="462"/>
                    <a:pt x="227" y="463"/>
                    <a:pt x="230" y="466"/>
                  </a:cubicBezTo>
                  <a:cubicBezTo>
                    <a:pt x="232" y="466"/>
                    <a:pt x="232" y="466"/>
                    <a:pt x="232" y="466"/>
                  </a:cubicBezTo>
                  <a:cubicBezTo>
                    <a:pt x="233" y="468"/>
                    <a:pt x="234" y="470"/>
                    <a:pt x="236" y="474"/>
                  </a:cubicBezTo>
                  <a:cubicBezTo>
                    <a:pt x="244" y="480"/>
                    <a:pt x="244" y="480"/>
                    <a:pt x="244" y="480"/>
                  </a:cubicBezTo>
                  <a:cubicBezTo>
                    <a:pt x="250" y="480"/>
                    <a:pt x="250" y="480"/>
                    <a:pt x="250" y="480"/>
                  </a:cubicBezTo>
                  <a:cubicBezTo>
                    <a:pt x="250" y="480"/>
                    <a:pt x="250" y="480"/>
                    <a:pt x="250" y="480"/>
                  </a:cubicBezTo>
                  <a:cubicBezTo>
                    <a:pt x="251" y="480"/>
                    <a:pt x="251" y="480"/>
                    <a:pt x="251" y="480"/>
                  </a:cubicBezTo>
                  <a:cubicBezTo>
                    <a:pt x="252" y="480"/>
                    <a:pt x="252" y="480"/>
                    <a:pt x="252" y="480"/>
                  </a:cubicBezTo>
                  <a:cubicBezTo>
                    <a:pt x="260" y="484"/>
                    <a:pt x="260" y="484"/>
                    <a:pt x="260" y="484"/>
                  </a:cubicBezTo>
                  <a:cubicBezTo>
                    <a:pt x="276" y="483"/>
                    <a:pt x="276" y="483"/>
                    <a:pt x="276" y="483"/>
                  </a:cubicBezTo>
                  <a:cubicBezTo>
                    <a:pt x="284" y="480"/>
                    <a:pt x="284" y="480"/>
                    <a:pt x="284" y="480"/>
                  </a:cubicBezTo>
                  <a:cubicBezTo>
                    <a:pt x="307" y="482"/>
                    <a:pt x="307" y="482"/>
                    <a:pt x="307" y="482"/>
                  </a:cubicBezTo>
                  <a:cubicBezTo>
                    <a:pt x="317" y="479"/>
                    <a:pt x="317" y="479"/>
                    <a:pt x="317" y="479"/>
                  </a:cubicBezTo>
                  <a:cubicBezTo>
                    <a:pt x="329" y="474"/>
                    <a:pt x="329" y="474"/>
                    <a:pt x="329" y="474"/>
                  </a:cubicBezTo>
                  <a:cubicBezTo>
                    <a:pt x="331" y="473"/>
                    <a:pt x="334" y="472"/>
                    <a:pt x="338" y="470"/>
                  </a:cubicBezTo>
                  <a:cubicBezTo>
                    <a:pt x="360" y="470"/>
                    <a:pt x="360" y="470"/>
                    <a:pt x="360" y="470"/>
                  </a:cubicBezTo>
                  <a:cubicBezTo>
                    <a:pt x="368" y="468"/>
                    <a:pt x="368" y="468"/>
                    <a:pt x="368" y="468"/>
                  </a:cubicBezTo>
                  <a:cubicBezTo>
                    <a:pt x="371" y="466"/>
                    <a:pt x="374" y="464"/>
                    <a:pt x="376" y="464"/>
                  </a:cubicBezTo>
                  <a:cubicBezTo>
                    <a:pt x="389" y="464"/>
                    <a:pt x="389" y="464"/>
                    <a:pt x="389" y="464"/>
                  </a:cubicBezTo>
                  <a:cubicBezTo>
                    <a:pt x="395" y="469"/>
                    <a:pt x="395" y="469"/>
                    <a:pt x="395" y="469"/>
                  </a:cubicBezTo>
                  <a:cubicBezTo>
                    <a:pt x="412" y="472"/>
                    <a:pt x="412" y="472"/>
                    <a:pt x="412" y="472"/>
                  </a:cubicBezTo>
                  <a:cubicBezTo>
                    <a:pt x="415" y="472"/>
                    <a:pt x="417" y="474"/>
                    <a:pt x="421" y="478"/>
                  </a:cubicBezTo>
                  <a:cubicBezTo>
                    <a:pt x="428" y="483"/>
                    <a:pt x="428" y="483"/>
                    <a:pt x="428" y="483"/>
                  </a:cubicBezTo>
                  <a:cubicBezTo>
                    <a:pt x="429" y="484"/>
                    <a:pt x="429" y="484"/>
                    <a:pt x="429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54" y="488"/>
                    <a:pt x="454" y="488"/>
                    <a:pt x="454" y="488"/>
                  </a:cubicBezTo>
                  <a:cubicBezTo>
                    <a:pt x="464" y="490"/>
                    <a:pt x="464" y="490"/>
                    <a:pt x="464" y="490"/>
                  </a:cubicBezTo>
                  <a:cubicBezTo>
                    <a:pt x="464" y="490"/>
                    <a:pt x="464" y="490"/>
                    <a:pt x="464" y="490"/>
                  </a:cubicBezTo>
                  <a:cubicBezTo>
                    <a:pt x="472" y="491"/>
                    <a:pt x="472" y="491"/>
                    <a:pt x="472" y="491"/>
                  </a:cubicBezTo>
                  <a:cubicBezTo>
                    <a:pt x="475" y="486"/>
                    <a:pt x="475" y="486"/>
                    <a:pt x="475" y="486"/>
                  </a:cubicBezTo>
                  <a:cubicBezTo>
                    <a:pt x="471" y="478"/>
                    <a:pt x="471" y="478"/>
                    <a:pt x="471" y="478"/>
                  </a:cubicBezTo>
                  <a:cubicBezTo>
                    <a:pt x="470" y="470"/>
                    <a:pt x="470" y="470"/>
                    <a:pt x="470" y="470"/>
                  </a:cubicBezTo>
                  <a:cubicBezTo>
                    <a:pt x="470" y="470"/>
                    <a:pt x="470" y="470"/>
                    <a:pt x="470" y="470"/>
                  </a:cubicBezTo>
                  <a:cubicBezTo>
                    <a:pt x="469" y="470"/>
                    <a:pt x="469" y="470"/>
                    <a:pt x="469" y="470"/>
                  </a:cubicBezTo>
                  <a:cubicBezTo>
                    <a:pt x="470" y="469"/>
                    <a:pt x="470" y="469"/>
                    <a:pt x="470" y="469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0"/>
                    <a:pt x="476" y="460"/>
                    <a:pt x="476" y="460"/>
                  </a:cubicBezTo>
                  <a:cubicBezTo>
                    <a:pt x="482" y="456"/>
                    <a:pt x="482" y="456"/>
                    <a:pt x="482" y="456"/>
                  </a:cubicBezTo>
                  <a:cubicBezTo>
                    <a:pt x="482" y="456"/>
                    <a:pt x="482" y="456"/>
                    <a:pt x="482" y="456"/>
                  </a:cubicBezTo>
                  <a:cubicBezTo>
                    <a:pt x="481" y="454"/>
                    <a:pt x="481" y="454"/>
                    <a:pt x="481" y="454"/>
                  </a:cubicBezTo>
                  <a:cubicBezTo>
                    <a:pt x="478" y="446"/>
                    <a:pt x="478" y="446"/>
                    <a:pt x="478" y="446"/>
                  </a:cubicBezTo>
                  <a:cubicBezTo>
                    <a:pt x="478" y="445"/>
                    <a:pt x="477" y="444"/>
                    <a:pt x="475" y="442"/>
                  </a:cubicBezTo>
                  <a:cubicBezTo>
                    <a:pt x="475" y="442"/>
                    <a:pt x="475" y="442"/>
                    <a:pt x="475" y="442"/>
                  </a:cubicBezTo>
                  <a:cubicBezTo>
                    <a:pt x="469" y="436"/>
                    <a:pt x="469" y="436"/>
                    <a:pt x="469" y="436"/>
                  </a:cubicBezTo>
                  <a:cubicBezTo>
                    <a:pt x="461" y="430"/>
                    <a:pt x="461" y="430"/>
                    <a:pt x="461" y="430"/>
                  </a:cubicBezTo>
                  <a:cubicBezTo>
                    <a:pt x="461" y="429"/>
                    <a:pt x="461" y="429"/>
                    <a:pt x="461" y="429"/>
                  </a:cubicBezTo>
                  <a:cubicBezTo>
                    <a:pt x="460" y="428"/>
                    <a:pt x="460" y="428"/>
                    <a:pt x="460" y="428"/>
                  </a:cubicBezTo>
                  <a:cubicBezTo>
                    <a:pt x="460" y="428"/>
                    <a:pt x="460" y="428"/>
                    <a:pt x="460" y="428"/>
                  </a:cubicBezTo>
                  <a:cubicBezTo>
                    <a:pt x="460" y="427"/>
                    <a:pt x="460" y="427"/>
                    <a:pt x="460" y="427"/>
                  </a:cubicBezTo>
                  <a:cubicBezTo>
                    <a:pt x="462" y="420"/>
                    <a:pt x="462" y="420"/>
                    <a:pt x="462" y="420"/>
                  </a:cubicBezTo>
                  <a:cubicBezTo>
                    <a:pt x="462" y="414"/>
                    <a:pt x="462" y="414"/>
                    <a:pt x="462" y="414"/>
                  </a:cubicBezTo>
                  <a:cubicBezTo>
                    <a:pt x="458" y="404"/>
                    <a:pt x="458" y="404"/>
                    <a:pt x="458" y="404"/>
                  </a:cubicBezTo>
                  <a:cubicBezTo>
                    <a:pt x="467" y="402"/>
                    <a:pt x="467" y="402"/>
                    <a:pt x="467" y="402"/>
                  </a:cubicBezTo>
                  <a:cubicBezTo>
                    <a:pt x="472" y="398"/>
                    <a:pt x="472" y="398"/>
                    <a:pt x="472" y="398"/>
                  </a:cubicBezTo>
                  <a:cubicBezTo>
                    <a:pt x="483" y="398"/>
                    <a:pt x="483" y="398"/>
                    <a:pt x="483" y="398"/>
                  </a:cubicBezTo>
                  <a:cubicBezTo>
                    <a:pt x="494" y="396"/>
                    <a:pt x="494" y="396"/>
                    <a:pt x="494" y="396"/>
                  </a:cubicBezTo>
                  <a:cubicBezTo>
                    <a:pt x="494" y="396"/>
                    <a:pt x="494" y="396"/>
                    <a:pt x="494" y="396"/>
                  </a:cubicBezTo>
                  <a:cubicBezTo>
                    <a:pt x="502" y="397"/>
                    <a:pt x="502" y="397"/>
                    <a:pt x="502" y="397"/>
                  </a:cubicBezTo>
                  <a:cubicBezTo>
                    <a:pt x="511" y="394"/>
                    <a:pt x="511" y="394"/>
                    <a:pt x="511" y="394"/>
                  </a:cubicBezTo>
                  <a:cubicBezTo>
                    <a:pt x="521" y="393"/>
                    <a:pt x="521" y="393"/>
                    <a:pt x="521" y="393"/>
                  </a:cubicBezTo>
                  <a:cubicBezTo>
                    <a:pt x="527" y="390"/>
                    <a:pt x="527" y="390"/>
                    <a:pt x="527" y="390"/>
                  </a:cubicBezTo>
                  <a:cubicBezTo>
                    <a:pt x="528" y="390"/>
                    <a:pt x="528" y="390"/>
                    <a:pt x="528" y="390"/>
                  </a:cubicBezTo>
                  <a:cubicBezTo>
                    <a:pt x="545" y="387"/>
                    <a:pt x="545" y="387"/>
                    <a:pt x="545" y="387"/>
                  </a:cubicBezTo>
                  <a:cubicBezTo>
                    <a:pt x="548" y="384"/>
                    <a:pt x="548" y="384"/>
                    <a:pt x="548" y="384"/>
                  </a:cubicBezTo>
                  <a:cubicBezTo>
                    <a:pt x="547" y="381"/>
                    <a:pt x="547" y="381"/>
                    <a:pt x="547" y="381"/>
                  </a:cubicBezTo>
                  <a:cubicBezTo>
                    <a:pt x="544" y="375"/>
                    <a:pt x="544" y="375"/>
                    <a:pt x="544" y="375"/>
                  </a:cubicBezTo>
                  <a:cubicBezTo>
                    <a:pt x="544" y="375"/>
                    <a:pt x="544" y="375"/>
                    <a:pt x="544" y="375"/>
                  </a:cubicBezTo>
                  <a:cubicBezTo>
                    <a:pt x="543" y="374"/>
                    <a:pt x="543" y="374"/>
                    <a:pt x="543" y="374"/>
                  </a:cubicBezTo>
                  <a:cubicBezTo>
                    <a:pt x="543" y="374"/>
                    <a:pt x="543" y="374"/>
                    <a:pt x="543" y="374"/>
                  </a:cubicBezTo>
                  <a:cubicBezTo>
                    <a:pt x="544" y="368"/>
                    <a:pt x="544" y="368"/>
                    <a:pt x="544" y="368"/>
                  </a:cubicBezTo>
                  <a:cubicBezTo>
                    <a:pt x="544" y="368"/>
                    <a:pt x="544" y="368"/>
                    <a:pt x="544" y="368"/>
                  </a:cubicBezTo>
                  <a:cubicBezTo>
                    <a:pt x="544" y="359"/>
                    <a:pt x="544" y="359"/>
                    <a:pt x="544" y="359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7" y="344"/>
                    <a:pt x="547" y="344"/>
                    <a:pt x="547" y="344"/>
                  </a:cubicBezTo>
                  <a:cubicBezTo>
                    <a:pt x="548" y="340"/>
                    <a:pt x="550" y="338"/>
                    <a:pt x="553" y="338"/>
                  </a:cubicBezTo>
                  <a:cubicBezTo>
                    <a:pt x="563" y="339"/>
                    <a:pt x="563" y="339"/>
                    <a:pt x="563" y="339"/>
                  </a:cubicBezTo>
                  <a:cubicBezTo>
                    <a:pt x="565" y="339"/>
                    <a:pt x="567" y="338"/>
                    <a:pt x="569" y="336"/>
                  </a:cubicBezTo>
                  <a:cubicBezTo>
                    <a:pt x="584" y="315"/>
                    <a:pt x="584" y="315"/>
                    <a:pt x="584" y="315"/>
                  </a:cubicBezTo>
                  <a:cubicBezTo>
                    <a:pt x="584" y="315"/>
                    <a:pt x="584" y="315"/>
                    <a:pt x="584" y="315"/>
                  </a:cubicBezTo>
                  <a:cubicBezTo>
                    <a:pt x="585" y="314"/>
                    <a:pt x="585" y="314"/>
                    <a:pt x="585" y="314"/>
                  </a:cubicBezTo>
                  <a:cubicBezTo>
                    <a:pt x="593" y="308"/>
                    <a:pt x="593" y="308"/>
                    <a:pt x="593" y="308"/>
                  </a:cubicBezTo>
                  <a:cubicBezTo>
                    <a:pt x="594" y="307"/>
                    <a:pt x="594" y="307"/>
                    <a:pt x="594" y="307"/>
                  </a:cubicBezTo>
                  <a:cubicBezTo>
                    <a:pt x="597" y="306"/>
                    <a:pt x="599" y="305"/>
                    <a:pt x="600" y="304"/>
                  </a:cubicBezTo>
                  <a:cubicBezTo>
                    <a:pt x="602" y="302"/>
                    <a:pt x="602" y="302"/>
                    <a:pt x="602" y="302"/>
                  </a:cubicBezTo>
                  <a:cubicBezTo>
                    <a:pt x="605" y="298"/>
                    <a:pt x="608" y="297"/>
                    <a:pt x="609" y="297"/>
                  </a:cubicBezTo>
                  <a:cubicBezTo>
                    <a:pt x="623" y="300"/>
                    <a:pt x="623" y="300"/>
                    <a:pt x="623" y="300"/>
                  </a:cubicBezTo>
                  <a:cubicBezTo>
                    <a:pt x="634" y="294"/>
                    <a:pt x="634" y="294"/>
                    <a:pt x="634" y="294"/>
                  </a:cubicBezTo>
                  <a:cubicBezTo>
                    <a:pt x="634" y="294"/>
                    <a:pt x="634" y="294"/>
                    <a:pt x="634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42" y="293"/>
                    <a:pt x="642" y="293"/>
                    <a:pt x="642" y="293"/>
                  </a:cubicBezTo>
                  <a:cubicBezTo>
                    <a:pt x="648" y="291"/>
                    <a:pt x="648" y="291"/>
                    <a:pt x="648" y="291"/>
                  </a:cubicBezTo>
                  <a:cubicBezTo>
                    <a:pt x="648" y="282"/>
                    <a:pt x="648" y="282"/>
                    <a:pt x="648" y="282"/>
                  </a:cubicBezTo>
                  <a:cubicBezTo>
                    <a:pt x="649" y="270"/>
                    <a:pt x="649" y="270"/>
                    <a:pt x="649" y="270"/>
                  </a:cubicBezTo>
                  <a:cubicBezTo>
                    <a:pt x="649" y="270"/>
                    <a:pt x="649" y="270"/>
                    <a:pt x="649" y="270"/>
                  </a:cubicBezTo>
                  <a:cubicBezTo>
                    <a:pt x="649" y="270"/>
                    <a:pt x="649" y="270"/>
                    <a:pt x="649" y="270"/>
                  </a:cubicBezTo>
                  <a:cubicBezTo>
                    <a:pt x="649" y="269"/>
                    <a:pt x="649" y="269"/>
                    <a:pt x="649" y="269"/>
                  </a:cubicBezTo>
                  <a:cubicBezTo>
                    <a:pt x="651" y="266"/>
                    <a:pt x="651" y="266"/>
                    <a:pt x="651" y="2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1944981" y="3122523"/>
              <a:ext cx="1139032" cy="819178"/>
            </a:xfrm>
            <a:custGeom>
              <a:avLst/>
              <a:gdLst>
                <a:gd name="T0" fmla="*/ 242 w 406"/>
                <a:gd name="T1" fmla="*/ 29 h 292"/>
                <a:gd name="T2" fmla="*/ 229 w 406"/>
                <a:gd name="T3" fmla="*/ 42 h 292"/>
                <a:gd name="T4" fmla="*/ 191 w 406"/>
                <a:gd name="T5" fmla="*/ 15 h 292"/>
                <a:gd name="T6" fmla="*/ 179 w 406"/>
                <a:gd name="T7" fmla="*/ 10 h 292"/>
                <a:gd name="T8" fmla="*/ 144 w 406"/>
                <a:gd name="T9" fmla="*/ 2 h 292"/>
                <a:gd name="T10" fmla="*/ 115 w 406"/>
                <a:gd name="T11" fmla="*/ 6 h 292"/>
                <a:gd name="T12" fmla="*/ 99 w 406"/>
                <a:gd name="T13" fmla="*/ 10 h 292"/>
                <a:gd name="T14" fmla="*/ 72 w 406"/>
                <a:gd name="T15" fmla="*/ 14 h 292"/>
                <a:gd name="T16" fmla="*/ 42 w 406"/>
                <a:gd name="T17" fmla="*/ 21 h 292"/>
                <a:gd name="T18" fmla="*/ 50 w 406"/>
                <a:gd name="T19" fmla="*/ 45 h 292"/>
                <a:gd name="T20" fmla="*/ 63 w 406"/>
                <a:gd name="T21" fmla="*/ 65 h 292"/>
                <a:gd name="T22" fmla="*/ 53 w 406"/>
                <a:gd name="T23" fmla="*/ 90 h 292"/>
                <a:gd name="T24" fmla="*/ 56 w 406"/>
                <a:gd name="T25" fmla="*/ 103 h 292"/>
                <a:gd name="T26" fmla="*/ 30 w 406"/>
                <a:gd name="T27" fmla="*/ 105 h 292"/>
                <a:gd name="T28" fmla="*/ 10 w 406"/>
                <a:gd name="T29" fmla="*/ 121 h 292"/>
                <a:gd name="T30" fmla="*/ 2 w 406"/>
                <a:gd name="T31" fmla="*/ 137 h 292"/>
                <a:gd name="T32" fmla="*/ 6 w 406"/>
                <a:gd name="T33" fmla="*/ 169 h 292"/>
                <a:gd name="T34" fmla="*/ 9 w 406"/>
                <a:gd name="T35" fmla="*/ 197 h 292"/>
                <a:gd name="T36" fmla="*/ 39 w 406"/>
                <a:gd name="T37" fmla="*/ 209 h 292"/>
                <a:gd name="T38" fmla="*/ 51 w 406"/>
                <a:gd name="T39" fmla="*/ 218 h 292"/>
                <a:gd name="T40" fmla="*/ 64 w 406"/>
                <a:gd name="T41" fmla="*/ 229 h 292"/>
                <a:gd name="T42" fmla="*/ 94 w 406"/>
                <a:gd name="T43" fmla="*/ 242 h 292"/>
                <a:gd name="T44" fmla="*/ 136 w 406"/>
                <a:gd name="T45" fmla="*/ 251 h 292"/>
                <a:gd name="T46" fmla="*/ 159 w 406"/>
                <a:gd name="T47" fmla="*/ 256 h 292"/>
                <a:gd name="T48" fmla="*/ 171 w 406"/>
                <a:gd name="T49" fmla="*/ 269 h 292"/>
                <a:gd name="T50" fmla="*/ 175 w 406"/>
                <a:gd name="T51" fmla="*/ 278 h 292"/>
                <a:gd name="T52" fmla="*/ 184 w 406"/>
                <a:gd name="T53" fmla="*/ 289 h 292"/>
                <a:gd name="T54" fmla="*/ 196 w 406"/>
                <a:gd name="T55" fmla="*/ 285 h 292"/>
                <a:gd name="T56" fmla="*/ 211 w 406"/>
                <a:gd name="T57" fmla="*/ 280 h 292"/>
                <a:gd name="T58" fmla="*/ 223 w 406"/>
                <a:gd name="T59" fmla="*/ 277 h 292"/>
                <a:gd name="T60" fmla="*/ 227 w 406"/>
                <a:gd name="T61" fmla="*/ 261 h 292"/>
                <a:gd name="T62" fmla="*/ 243 w 406"/>
                <a:gd name="T63" fmla="*/ 235 h 292"/>
                <a:gd name="T64" fmla="*/ 240 w 406"/>
                <a:gd name="T65" fmla="*/ 211 h 292"/>
                <a:gd name="T66" fmla="*/ 247 w 406"/>
                <a:gd name="T67" fmla="*/ 203 h 292"/>
                <a:gd name="T68" fmla="*/ 279 w 406"/>
                <a:gd name="T69" fmla="*/ 214 h 292"/>
                <a:gd name="T70" fmla="*/ 285 w 406"/>
                <a:gd name="T71" fmla="*/ 231 h 292"/>
                <a:gd name="T72" fmla="*/ 300 w 406"/>
                <a:gd name="T73" fmla="*/ 249 h 292"/>
                <a:gd name="T74" fmla="*/ 326 w 406"/>
                <a:gd name="T75" fmla="*/ 259 h 292"/>
                <a:gd name="T76" fmla="*/ 333 w 406"/>
                <a:gd name="T77" fmla="*/ 261 h 292"/>
                <a:gd name="T78" fmla="*/ 351 w 406"/>
                <a:gd name="T79" fmla="*/ 254 h 292"/>
                <a:gd name="T80" fmla="*/ 362 w 406"/>
                <a:gd name="T81" fmla="*/ 237 h 292"/>
                <a:gd name="T82" fmla="*/ 347 w 406"/>
                <a:gd name="T83" fmla="*/ 229 h 292"/>
                <a:gd name="T84" fmla="*/ 368 w 406"/>
                <a:gd name="T85" fmla="*/ 204 h 292"/>
                <a:gd name="T86" fmla="*/ 376 w 406"/>
                <a:gd name="T87" fmla="*/ 175 h 292"/>
                <a:gd name="T88" fmla="*/ 403 w 406"/>
                <a:gd name="T89" fmla="*/ 145 h 292"/>
                <a:gd name="T90" fmla="*/ 401 w 406"/>
                <a:gd name="T91" fmla="*/ 128 h 292"/>
                <a:gd name="T92" fmla="*/ 383 w 406"/>
                <a:gd name="T93" fmla="*/ 85 h 292"/>
                <a:gd name="T94" fmla="*/ 369 w 406"/>
                <a:gd name="T95" fmla="*/ 80 h 292"/>
                <a:gd name="T96" fmla="*/ 337 w 406"/>
                <a:gd name="T97" fmla="*/ 50 h 292"/>
                <a:gd name="T98" fmla="*/ 329 w 406"/>
                <a:gd name="T99" fmla="*/ 53 h 292"/>
                <a:gd name="T100" fmla="*/ 308 w 406"/>
                <a:gd name="T101" fmla="*/ 39 h 292"/>
                <a:gd name="T102" fmla="*/ 282 w 406"/>
                <a:gd name="T103" fmla="*/ 26 h 292"/>
                <a:gd name="T104" fmla="*/ 273 w 406"/>
                <a:gd name="T105" fmla="*/ 27 h 292"/>
                <a:gd name="T106" fmla="*/ 243 w 406"/>
                <a:gd name="T107" fmla="*/ 15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6" h="292">
                  <a:moveTo>
                    <a:pt x="243" y="15"/>
                  </a:moveTo>
                  <a:cubicBezTo>
                    <a:pt x="239" y="18"/>
                    <a:pt x="239" y="18"/>
                    <a:pt x="239" y="18"/>
                  </a:cubicBezTo>
                  <a:cubicBezTo>
                    <a:pt x="239" y="20"/>
                    <a:pt x="240" y="23"/>
                    <a:pt x="241" y="29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37" y="39"/>
                    <a:pt x="237" y="39"/>
                    <a:pt x="237" y="39"/>
                  </a:cubicBezTo>
                  <a:cubicBezTo>
                    <a:pt x="231" y="42"/>
                    <a:pt x="231" y="42"/>
                    <a:pt x="231" y="42"/>
                  </a:cubicBezTo>
                  <a:cubicBezTo>
                    <a:pt x="230" y="42"/>
                    <a:pt x="230" y="42"/>
                    <a:pt x="230" y="42"/>
                  </a:cubicBezTo>
                  <a:cubicBezTo>
                    <a:pt x="229" y="42"/>
                    <a:pt x="229" y="42"/>
                    <a:pt x="229" y="42"/>
                  </a:cubicBezTo>
                  <a:cubicBezTo>
                    <a:pt x="219" y="37"/>
                    <a:pt x="219" y="37"/>
                    <a:pt x="219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199" y="19"/>
                    <a:pt x="199" y="19"/>
                    <a:pt x="199" y="19"/>
                  </a:cubicBezTo>
                  <a:cubicBezTo>
                    <a:pt x="191" y="15"/>
                    <a:pt x="191" y="15"/>
                    <a:pt x="191" y="15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3" y="6"/>
                    <a:pt x="173" y="6"/>
                    <a:pt x="173" y="6"/>
                  </a:cubicBezTo>
                  <a:cubicBezTo>
                    <a:pt x="163" y="3"/>
                    <a:pt x="163" y="3"/>
                    <a:pt x="163" y="3"/>
                  </a:cubicBezTo>
                  <a:cubicBezTo>
                    <a:pt x="158" y="3"/>
                    <a:pt x="158" y="3"/>
                    <a:pt x="158" y="3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2" y="5"/>
                    <a:pt x="119" y="5"/>
                    <a:pt x="115" y="6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0" y="11"/>
                    <a:pt x="90" y="11"/>
                    <a:pt x="90" y="11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9" y="55"/>
                    <a:pt x="61" y="57"/>
                    <a:pt x="61" y="59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6" y="71"/>
                    <a:pt x="66" y="71"/>
                    <a:pt x="66" y="71"/>
                  </a:cubicBezTo>
                  <a:cubicBezTo>
                    <a:pt x="65" y="71"/>
                    <a:pt x="65" y="71"/>
                    <a:pt x="65" y="71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2" y="84"/>
                    <a:pt x="52" y="84"/>
                    <a:pt x="52" y="84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6" y="103"/>
                    <a:pt x="56" y="103"/>
                    <a:pt x="56" y="103"/>
                  </a:cubicBezTo>
                  <a:cubicBezTo>
                    <a:pt x="56" y="105"/>
                    <a:pt x="55" y="106"/>
                    <a:pt x="54" y="107"/>
                  </a:cubicBezTo>
                  <a:cubicBezTo>
                    <a:pt x="51" y="109"/>
                    <a:pt x="47" y="109"/>
                    <a:pt x="41" y="107"/>
                  </a:cubicBezTo>
                  <a:cubicBezTo>
                    <a:pt x="31" y="105"/>
                    <a:pt x="31" y="105"/>
                    <a:pt x="31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23" y="101"/>
                    <a:pt x="23" y="101"/>
                    <a:pt x="23" y="101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0" y="121"/>
                    <a:pt x="10" y="121"/>
                    <a:pt x="10" y="121"/>
                  </a:cubicBezTo>
                  <a:cubicBezTo>
                    <a:pt x="10" y="124"/>
                    <a:pt x="8" y="125"/>
                    <a:pt x="5" y="126"/>
                  </a:cubicBezTo>
                  <a:cubicBezTo>
                    <a:pt x="4" y="126"/>
                    <a:pt x="3" y="128"/>
                    <a:pt x="4" y="131"/>
                  </a:cubicBezTo>
                  <a:cubicBezTo>
                    <a:pt x="4" y="131"/>
                    <a:pt x="4" y="131"/>
                    <a:pt x="4" y="131"/>
                  </a:cubicBezTo>
                  <a:cubicBezTo>
                    <a:pt x="3" y="131"/>
                    <a:pt x="3" y="131"/>
                    <a:pt x="3" y="131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5" y="139"/>
                    <a:pt x="7" y="141"/>
                    <a:pt x="8" y="143"/>
                  </a:cubicBezTo>
                  <a:cubicBezTo>
                    <a:pt x="10" y="152"/>
                    <a:pt x="10" y="152"/>
                    <a:pt x="10" y="152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8"/>
                    <a:pt x="9" y="159"/>
                    <a:pt x="8" y="161"/>
                  </a:cubicBezTo>
                  <a:cubicBezTo>
                    <a:pt x="6" y="169"/>
                    <a:pt x="6" y="169"/>
                    <a:pt x="6" y="16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1" y="186"/>
                    <a:pt x="1" y="186"/>
                    <a:pt x="1" y="186"/>
                  </a:cubicBezTo>
                  <a:cubicBezTo>
                    <a:pt x="6" y="193"/>
                    <a:pt x="6" y="193"/>
                    <a:pt x="6" y="193"/>
                  </a:cubicBezTo>
                  <a:cubicBezTo>
                    <a:pt x="8" y="195"/>
                    <a:pt x="9" y="196"/>
                    <a:pt x="9" y="197"/>
                  </a:cubicBezTo>
                  <a:cubicBezTo>
                    <a:pt x="14" y="204"/>
                    <a:pt x="14" y="204"/>
                    <a:pt x="14" y="204"/>
                  </a:cubicBezTo>
                  <a:cubicBezTo>
                    <a:pt x="21" y="212"/>
                    <a:pt x="21" y="212"/>
                    <a:pt x="21" y="212"/>
                  </a:cubicBezTo>
                  <a:cubicBezTo>
                    <a:pt x="24" y="215"/>
                    <a:pt x="26" y="216"/>
                    <a:pt x="27" y="216"/>
                  </a:cubicBezTo>
                  <a:cubicBezTo>
                    <a:pt x="34" y="211"/>
                    <a:pt x="34" y="211"/>
                    <a:pt x="34" y="211"/>
                  </a:cubicBezTo>
                  <a:cubicBezTo>
                    <a:pt x="36" y="210"/>
                    <a:pt x="37" y="209"/>
                    <a:pt x="39" y="209"/>
                  </a:cubicBezTo>
                  <a:cubicBezTo>
                    <a:pt x="41" y="209"/>
                    <a:pt x="43" y="210"/>
                    <a:pt x="47" y="213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51" y="218"/>
                    <a:pt x="51" y="218"/>
                    <a:pt x="51" y="218"/>
                  </a:cubicBezTo>
                  <a:cubicBezTo>
                    <a:pt x="53" y="223"/>
                    <a:pt x="53" y="223"/>
                    <a:pt x="53" y="223"/>
                  </a:cubicBezTo>
                  <a:cubicBezTo>
                    <a:pt x="55" y="225"/>
                    <a:pt x="55" y="225"/>
                    <a:pt x="55" y="225"/>
                  </a:cubicBezTo>
                  <a:cubicBezTo>
                    <a:pt x="56" y="225"/>
                    <a:pt x="56" y="225"/>
                    <a:pt x="56" y="225"/>
                  </a:cubicBezTo>
                  <a:cubicBezTo>
                    <a:pt x="61" y="229"/>
                    <a:pt x="61" y="229"/>
                    <a:pt x="61" y="229"/>
                  </a:cubicBezTo>
                  <a:cubicBezTo>
                    <a:pt x="64" y="229"/>
                    <a:pt x="64" y="229"/>
                    <a:pt x="64" y="229"/>
                  </a:cubicBezTo>
                  <a:cubicBezTo>
                    <a:pt x="66" y="230"/>
                    <a:pt x="67" y="231"/>
                    <a:pt x="68" y="233"/>
                  </a:cubicBezTo>
                  <a:cubicBezTo>
                    <a:pt x="69" y="234"/>
                    <a:pt x="74" y="235"/>
                    <a:pt x="81" y="237"/>
                  </a:cubicBezTo>
                  <a:cubicBezTo>
                    <a:pt x="82" y="237"/>
                    <a:pt x="82" y="237"/>
                    <a:pt x="82" y="237"/>
                  </a:cubicBezTo>
                  <a:cubicBezTo>
                    <a:pt x="94" y="242"/>
                    <a:pt x="94" y="242"/>
                    <a:pt x="94" y="242"/>
                  </a:cubicBezTo>
                  <a:cubicBezTo>
                    <a:pt x="94" y="242"/>
                    <a:pt x="94" y="242"/>
                    <a:pt x="94" y="242"/>
                  </a:cubicBezTo>
                  <a:cubicBezTo>
                    <a:pt x="94" y="242"/>
                    <a:pt x="94" y="242"/>
                    <a:pt x="94" y="242"/>
                  </a:cubicBezTo>
                  <a:cubicBezTo>
                    <a:pt x="103" y="246"/>
                    <a:pt x="103" y="246"/>
                    <a:pt x="103" y="246"/>
                  </a:cubicBezTo>
                  <a:cubicBezTo>
                    <a:pt x="117" y="249"/>
                    <a:pt x="117" y="249"/>
                    <a:pt x="117" y="249"/>
                  </a:cubicBezTo>
                  <a:cubicBezTo>
                    <a:pt x="118" y="250"/>
                    <a:pt x="118" y="250"/>
                    <a:pt x="118" y="250"/>
                  </a:cubicBezTo>
                  <a:cubicBezTo>
                    <a:pt x="136" y="251"/>
                    <a:pt x="136" y="251"/>
                    <a:pt x="136" y="251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52" y="247"/>
                    <a:pt x="152" y="247"/>
                    <a:pt x="152" y="247"/>
                  </a:cubicBezTo>
                  <a:cubicBezTo>
                    <a:pt x="152" y="248"/>
                    <a:pt x="152" y="248"/>
                    <a:pt x="152" y="248"/>
                  </a:cubicBezTo>
                  <a:cubicBezTo>
                    <a:pt x="153" y="248"/>
                    <a:pt x="153" y="248"/>
                    <a:pt x="153" y="248"/>
                  </a:cubicBezTo>
                  <a:cubicBezTo>
                    <a:pt x="159" y="256"/>
                    <a:pt x="159" y="256"/>
                    <a:pt x="159" y="256"/>
                  </a:cubicBezTo>
                  <a:cubicBezTo>
                    <a:pt x="159" y="256"/>
                    <a:pt x="159" y="256"/>
                    <a:pt x="159" y="256"/>
                  </a:cubicBezTo>
                  <a:cubicBezTo>
                    <a:pt x="159" y="257"/>
                    <a:pt x="159" y="257"/>
                    <a:pt x="159" y="257"/>
                  </a:cubicBezTo>
                  <a:cubicBezTo>
                    <a:pt x="163" y="263"/>
                    <a:pt x="163" y="263"/>
                    <a:pt x="163" y="263"/>
                  </a:cubicBezTo>
                  <a:cubicBezTo>
                    <a:pt x="166" y="267"/>
                    <a:pt x="166" y="267"/>
                    <a:pt x="166" y="267"/>
                  </a:cubicBezTo>
                  <a:cubicBezTo>
                    <a:pt x="171" y="269"/>
                    <a:pt x="171" y="269"/>
                    <a:pt x="171" y="269"/>
                  </a:cubicBezTo>
                  <a:cubicBezTo>
                    <a:pt x="171" y="269"/>
                    <a:pt x="171" y="269"/>
                    <a:pt x="171" y="269"/>
                  </a:cubicBezTo>
                  <a:cubicBezTo>
                    <a:pt x="171" y="269"/>
                    <a:pt x="171" y="269"/>
                    <a:pt x="171" y="269"/>
                  </a:cubicBezTo>
                  <a:cubicBezTo>
                    <a:pt x="172" y="269"/>
                    <a:pt x="172" y="269"/>
                    <a:pt x="172" y="269"/>
                  </a:cubicBezTo>
                  <a:cubicBezTo>
                    <a:pt x="175" y="277"/>
                    <a:pt x="175" y="277"/>
                    <a:pt x="175" y="277"/>
                  </a:cubicBezTo>
                  <a:cubicBezTo>
                    <a:pt x="175" y="278"/>
                    <a:pt x="175" y="278"/>
                    <a:pt x="175" y="278"/>
                  </a:cubicBezTo>
                  <a:cubicBezTo>
                    <a:pt x="176" y="278"/>
                    <a:pt x="176" y="278"/>
                    <a:pt x="176" y="278"/>
                  </a:cubicBezTo>
                  <a:cubicBezTo>
                    <a:pt x="176" y="278"/>
                    <a:pt x="176" y="278"/>
                    <a:pt x="176" y="278"/>
                  </a:cubicBezTo>
                  <a:cubicBezTo>
                    <a:pt x="178" y="287"/>
                    <a:pt x="178" y="287"/>
                    <a:pt x="178" y="287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4" y="289"/>
                    <a:pt x="184" y="289"/>
                    <a:pt x="184" y="289"/>
                  </a:cubicBezTo>
                  <a:cubicBezTo>
                    <a:pt x="184" y="289"/>
                    <a:pt x="184" y="289"/>
                    <a:pt x="184" y="289"/>
                  </a:cubicBezTo>
                  <a:cubicBezTo>
                    <a:pt x="184" y="289"/>
                    <a:pt x="184" y="289"/>
                    <a:pt x="184" y="289"/>
                  </a:cubicBezTo>
                  <a:cubicBezTo>
                    <a:pt x="188" y="292"/>
                    <a:pt x="188" y="292"/>
                    <a:pt x="188" y="292"/>
                  </a:cubicBezTo>
                  <a:cubicBezTo>
                    <a:pt x="194" y="291"/>
                    <a:pt x="194" y="291"/>
                    <a:pt x="194" y="291"/>
                  </a:cubicBezTo>
                  <a:cubicBezTo>
                    <a:pt x="196" y="285"/>
                    <a:pt x="196" y="285"/>
                    <a:pt x="196" y="285"/>
                  </a:cubicBezTo>
                  <a:cubicBezTo>
                    <a:pt x="196" y="284"/>
                    <a:pt x="196" y="284"/>
                    <a:pt x="196" y="284"/>
                  </a:cubicBezTo>
                  <a:cubicBezTo>
                    <a:pt x="196" y="284"/>
                    <a:pt x="196" y="284"/>
                    <a:pt x="196" y="284"/>
                  </a:cubicBezTo>
                  <a:cubicBezTo>
                    <a:pt x="203" y="277"/>
                    <a:pt x="203" y="277"/>
                    <a:pt x="203" y="277"/>
                  </a:cubicBezTo>
                  <a:cubicBezTo>
                    <a:pt x="211" y="279"/>
                    <a:pt x="211" y="279"/>
                    <a:pt x="211" y="279"/>
                  </a:cubicBezTo>
                  <a:cubicBezTo>
                    <a:pt x="211" y="280"/>
                    <a:pt x="211" y="280"/>
                    <a:pt x="211" y="280"/>
                  </a:cubicBezTo>
                  <a:cubicBezTo>
                    <a:pt x="214" y="288"/>
                    <a:pt x="214" y="288"/>
                    <a:pt x="214" y="288"/>
                  </a:cubicBezTo>
                  <a:cubicBezTo>
                    <a:pt x="222" y="285"/>
                    <a:pt x="222" y="285"/>
                    <a:pt x="222" y="285"/>
                  </a:cubicBezTo>
                  <a:cubicBezTo>
                    <a:pt x="223" y="277"/>
                    <a:pt x="223" y="277"/>
                    <a:pt x="223" y="277"/>
                  </a:cubicBezTo>
                  <a:cubicBezTo>
                    <a:pt x="223" y="277"/>
                    <a:pt x="223" y="277"/>
                    <a:pt x="223" y="277"/>
                  </a:cubicBezTo>
                  <a:cubicBezTo>
                    <a:pt x="223" y="277"/>
                    <a:pt x="223" y="277"/>
                    <a:pt x="223" y="277"/>
                  </a:cubicBezTo>
                  <a:cubicBezTo>
                    <a:pt x="223" y="276"/>
                    <a:pt x="223" y="276"/>
                    <a:pt x="223" y="276"/>
                  </a:cubicBezTo>
                  <a:cubicBezTo>
                    <a:pt x="228" y="273"/>
                    <a:pt x="228" y="273"/>
                    <a:pt x="228" y="273"/>
                  </a:cubicBezTo>
                  <a:cubicBezTo>
                    <a:pt x="227" y="262"/>
                    <a:pt x="227" y="262"/>
                    <a:pt x="227" y="262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33" y="249"/>
                    <a:pt x="233" y="249"/>
                    <a:pt x="233" y="249"/>
                  </a:cubicBezTo>
                  <a:cubicBezTo>
                    <a:pt x="239" y="246"/>
                    <a:pt x="239" y="246"/>
                    <a:pt x="239" y="246"/>
                  </a:cubicBezTo>
                  <a:cubicBezTo>
                    <a:pt x="237" y="235"/>
                    <a:pt x="237" y="235"/>
                    <a:pt x="237" y="235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42" y="230"/>
                    <a:pt x="242" y="230"/>
                    <a:pt x="242" y="230"/>
                  </a:cubicBezTo>
                  <a:cubicBezTo>
                    <a:pt x="239" y="219"/>
                    <a:pt x="239" y="219"/>
                    <a:pt x="239" y="219"/>
                  </a:cubicBezTo>
                  <a:cubicBezTo>
                    <a:pt x="239" y="219"/>
                    <a:pt x="239" y="219"/>
                    <a:pt x="239" y="219"/>
                  </a:cubicBezTo>
                  <a:cubicBezTo>
                    <a:pt x="239" y="218"/>
                    <a:pt x="239" y="218"/>
                    <a:pt x="239" y="218"/>
                  </a:cubicBezTo>
                  <a:cubicBezTo>
                    <a:pt x="240" y="211"/>
                    <a:pt x="240" y="211"/>
                    <a:pt x="240" y="211"/>
                  </a:cubicBezTo>
                  <a:cubicBezTo>
                    <a:pt x="240" y="209"/>
                    <a:pt x="240" y="209"/>
                    <a:pt x="240" y="209"/>
                  </a:cubicBezTo>
                  <a:cubicBezTo>
                    <a:pt x="241" y="209"/>
                    <a:pt x="241" y="209"/>
                    <a:pt x="241" y="209"/>
                  </a:cubicBezTo>
                  <a:cubicBezTo>
                    <a:pt x="245" y="204"/>
                    <a:pt x="245" y="204"/>
                    <a:pt x="245" y="204"/>
                  </a:cubicBezTo>
                  <a:cubicBezTo>
                    <a:pt x="246" y="203"/>
                    <a:pt x="246" y="203"/>
                    <a:pt x="246" y="203"/>
                  </a:cubicBezTo>
                  <a:cubicBezTo>
                    <a:pt x="247" y="203"/>
                    <a:pt x="247" y="203"/>
                    <a:pt x="247" y="203"/>
                  </a:cubicBezTo>
                  <a:cubicBezTo>
                    <a:pt x="258" y="205"/>
                    <a:pt x="258" y="205"/>
                    <a:pt x="258" y="205"/>
                  </a:cubicBezTo>
                  <a:cubicBezTo>
                    <a:pt x="258" y="205"/>
                    <a:pt x="258" y="205"/>
                    <a:pt x="258" y="205"/>
                  </a:cubicBezTo>
                  <a:cubicBezTo>
                    <a:pt x="267" y="207"/>
                    <a:pt x="267" y="207"/>
                    <a:pt x="267" y="207"/>
                  </a:cubicBezTo>
                  <a:cubicBezTo>
                    <a:pt x="274" y="205"/>
                    <a:pt x="274" y="205"/>
                    <a:pt x="274" y="205"/>
                  </a:cubicBezTo>
                  <a:cubicBezTo>
                    <a:pt x="279" y="214"/>
                    <a:pt x="279" y="214"/>
                    <a:pt x="279" y="214"/>
                  </a:cubicBezTo>
                  <a:cubicBezTo>
                    <a:pt x="279" y="214"/>
                    <a:pt x="279" y="214"/>
                    <a:pt x="279" y="214"/>
                  </a:cubicBezTo>
                  <a:cubicBezTo>
                    <a:pt x="279" y="221"/>
                    <a:pt x="279" y="221"/>
                    <a:pt x="279" y="221"/>
                  </a:cubicBezTo>
                  <a:cubicBezTo>
                    <a:pt x="280" y="227"/>
                    <a:pt x="280" y="227"/>
                    <a:pt x="280" y="227"/>
                  </a:cubicBezTo>
                  <a:cubicBezTo>
                    <a:pt x="281" y="229"/>
                    <a:pt x="283" y="231"/>
                    <a:pt x="284" y="231"/>
                  </a:cubicBezTo>
                  <a:cubicBezTo>
                    <a:pt x="285" y="231"/>
                    <a:pt x="285" y="231"/>
                    <a:pt x="285" y="231"/>
                  </a:cubicBezTo>
                  <a:cubicBezTo>
                    <a:pt x="289" y="232"/>
                    <a:pt x="291" y="233"/>
                    <a:pt x="291" y="236"/>
                  </a:cubicBezTo>
                  <a:cubicBezTo>
                    <a:pt x="292" y="238"/>
                    <a:pt x="293" y="241"/>
                    <a:pt x="296" y="244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2" y="254"/>
                    <a:pt x="302" y="254"/>
                    <a:pt x="302" y="254"/>
                  </a:cubicBezTo>
                  <a:cubicBezTo>
                    <a:pt x="306" y="253"/>
                    <a:pt x="306" y="253"/>
                    <a:pt x="306" y="253"/>
                  </a:cubicBezTo>
                  <a:cubicBezTo>
                    <a:pt x="312" y="247"/>
                    <a:pt x="312" y="247"/>
                    <a:pt x="312" y="247"/>
                  </a:cubicBezTo>
                  <a:cubicBezTo>
                    <a:pt x="317" y="257"/>
                    <a:pt x="317" y="257"/>
                    <a:pt x="317" y="257"/>
                  </a:cubicBezTo>
                  <a:cubicBezTo>
                    <a:pt x="326" y="259"/>
                    <a:pt x="326" y="259"/>
                    <a:pt x="326" y="259"/>
                  </a:cubicBezTo>
                  <a:cubicBezTo>
                    <a:pt x="326" y="259"/>
                    <a:pt x="326" y="259"/>
                    <a:pt x="326" y="259"/>
                  </a:cubicBezTo>
                  <a:cubicBezTo>
                    <a:pt x="326" y="260"/>
                    <a:pt x="326" y="260"/>
                    <a:pt x="326" y="260"/>
                  </a:cubicBezTo>
                  <a:cubicBezTo>
                    <a:pt x="331" y="268"/>
                    <a:pt x="331" y="268"/>
                    <a:pt x="331" y="268"/>
                  </a:cubicBezTo>
                  <a:cubicBezTo>
                    <a:pt x="333" y="269"/>
                    <a:pt x="333" y="269"/>
                    <a:pt x="333" y="269"/>
                  </a:cubicBezTo>
                  <a:cubicBezTo>
                    <a:pt x="333" y="261"/>
                    <a:pt x="333" y="261"/>
                    <a:pt x="333" y="261"/>
                  </a:cubicBezTo>
                  <a:cubicBezTo>
                    <a:pt x="333" y="261"/>
                    <a:pt x="333" y="261"/>
                    <a:pt x="333" y="261"/>
                  </a:cubicBezTo>
                  <a:cubicBezTo>
                    <a:pt x="333" y="260"/>
                    <a:pt x="333" y="260"/>
                    <a:pt x="333" y="260"/>
                  </a:cubicBezTo>
                  <a:cubicBezTo>
                    <a:pt x="351" y="259"/>
                    <a:pt x="351" y="259"/>
                    <a:pt x="351" y="259"/>
                  </a:cubicBezTo>
                  <a:cubicBezTo>
                    <a:pt x="351" y="258"/>
                    <a:pt x="351" y="258"/>
                    <a:pt x="351" y="258"/>
                  </a:cubicBezTo>
                  <a:cubicBezTo>
                    <a:pt x="352" y="257"/>
                    <a:pt x="352" y="255"/>
                    <a:pt x="351" y="254"/>
                  </a:cubicBezTo>
                  <a:cubicBezTo>
                    <a:pt x="350" y="252"/>
                    <a:pt x="349" y="250"/>
                    <a:pt x="349" y="247"/>
                  </a:cubicBezTo>
                  <a:cubicBezTo>
                    <a:pt x="348" y="244"/>
                    <a:pt x="349" y="241"/>
                    <a:pt x="350" y="241"/>
                  </a:cubicBezTo>
                  <a:cubicBezTo>
                    <a:pt x="351" y="239"/>
                    <a:pt x="352" y="239"/>
                    <a:pt x="354" y="239"/>
                  </a:cubicBezTo>
                  <a:cubicBezTo>
                    <a:pt x="361" y="242"/>
                    <a:pt x="361" y="242"/>
                    <a:pt x="361" y="242"/>
                  </a:cubicBezTo>
                  <a:cubicBezTo>
                    <a:pt x="362" y="237"/>
                    <a:pt x="362" y="237"/>
                    <a:pt x="362" y="237"/>
                  </a:cubicBezTo>
                  <a:cubicBezTo>
                    <a:pt x="348" y="231"/>
                    <a:pt x="348" y="231"/>
                    <a:pt x="348" y="231"/>
                  </a:cubicBezTo>
                  <a:cubicBezTo>
                    <a:pt x="348" y="231"/>
                    <a:pt x="348" y="231"/>
                    <a:pt x="348" y="231"/>
                  </a:cubicBezTo>
                  <a:cubicBezTo>
                    <a:pt x="347" y="230"/>
                    <a:pt x="347" y="230"/>
                    <a:pt x="347" y="230"/>
                  </a:cubicBezTo>
                  <a:cubicBezTo>
                    <a:pt x="347" y="229"/>
                    <a:pt x="347" y="229"/>
                    <a:pt x="347" y="229"/>
                  </a:cubicBezTo>
                  <a:cubicBezTo>
                    <a:pt x="347" y="229"/>
                    <a:pt x="347" y="229"/>
                    <a:pt x="347" y="229"/>
                  </a:cubicBezTo>
                  <a:cubicBezTo>
                    <a:pt x="345" y="213"/>
                    <a:pt x="345" y="213"/>
                    <a:pt x="345" y="213"/>
                  </a:cubicBezTo>
                  <a:cubicBezTo>
                    <a:pt x="346" y="203"/>
                    <a:pt x="346" y="203"/>
                    <a:pt x="346" y="203"/>
                  </a:cubicBezTo>
                  <a:cubicBezTo>
                    <a:pt x="346" y="202"/>
                    <a:pt x="346" y="202"/>
                    <a:pt x="346" y="202"/>
                  </a:cubicBezTo>
                  <a:cubicBezTo>
                    <a:pt x="346" y="201"/>
                    <a:pt x="346" y="201"/>
                    <a:pt x="346" y="201"/>
                  </a:cubicBezTo>
                  <a:cubicBezTo>
                    <a:pt x="368" y="204"/>
                    <a:pt x="368" y="204"/>
                    <a:pt x="368" y="204"/>
                  </a:cubicBezTo>
                  <a:cubicBezTo>
                    <a:pt x="373" y="199"/>
                    <a:pt x="373" y="199"/>
                    <a:pt x="373" y="199"/>
                  </a:cubicBezTo>
                  <a:cubicBezTo>
                    <a:pt x="374" y="197"/>
                    <a:pt x="374" y="195"/>
                    <a:pt x="373" y="195"/>
                  </a:cubicBezTo>
                  <a:cubicBezTo>
                    <a:pt x="368" y="193"/>
                    <a:pt x="365" y="190"/>
                    <a:pt x="365" y="188"/>
                  </a:cubicBezTo>
                  <a:cubicBezTo>
                    <a:pt x="365" y="187"/>
                    <a:pt x="365" y="185"/>
                    <a:pt x="367" y="184"/>
                  </a:cubicBezTo>
                  <a:cubicBezTo>
                    <a:pt x="376" y="175"/>
                    <a:pt x="376" y="175"/>
                    <a:pt x="376" y="175"/>
                  </a:cubicBezTo>
                  <a:cubicBezTo>
                    <a:pt x="386" y="175"/>
                    <a:pt x="386" y="175"/>
                    <a:pt x="386" y="175"/>
                  </a:cubicBezTo>
                  <a:cubicBezTo>
                    <a:pt x="392" y="166"/>
                    <a:pt x="392" y="166"/>
                    <a:pt x="392" y="166"/>
                  </a:cubicBezTo>
                  <a:cubicBezTo>
                    <a:pt x="392" y="157"/>
                    <a:pt x="392" y="157"/>
                    <a:pt x="392" y="157"/>
                  </a:cubicBezTo>
                  <a:cubicBezTo>
                    <a:pt x="399" y="156"/>
                    <a:pt x="399" y="156"/>
                    <a:pt x="399" y="156"/>
                  </a:cubicBezTo>
                  <a:cubicBezTo>
                    <a:pt x="401" y="150"/>
                    <a:pt x="402" y="147"/>
                    <a:pt x="403" y="145"/>
                  </a:cubicBezTo>
                  <a:cubicBezTo>
                    <a:pt x="406" y="139"/>
                    <a:pt x="406" y="139"/>
                    <a:pt x="406" y="139"/>
                  </a:cubicBezTo>
                  <a:cubicBezTo>
                    <a:pt x="401" y="129"/>
                    <a:pt x="401" y="129"/>
                    <a:pt x="401" y="129"/>
                  </a:cubicBezTo>
                  <a:cubicBezTo>
                    <a:pt x="401" y="128"/>
                    <a:pt x="401" y="128"/>
                    <a:pt x="401" y="128"/>
                  </a:cubicBezTo>
                  <a:cubicBezTo>
                    <a:pt x="401" y="128"/>
                    <a:pt x="401" y="128"/>
                    <a:pt x="401" y="128"/>
                  </a:cubicBezTo>
                  <a:cubicBezTo>
                    <a:pt x="401" y="128"/>
                    <a:pt x="401" y="128"/>
                    <a:pt x="401" y="128"/>
                  </a:cubicBezTo>
                  <a:cubicBezTo>
                    <a:pt x="397" y="114"/>
                    <a:pt x="397" y="114"/>
                    <a:pt x="397" y="114"/>
                  </a:cubicBezTo>
                  <a:cubicBezTo>
                    <a:pt x="397" y="114"/>
                    <a:pt x="397" y="114"/>
                    <a:pt x="397" y="114"/>
                  </a:cubicBezTo>
                  <a:cubicBezTo>
                    <a:pt x="395" y="100"/>
                    <a:pt x="395" y="100"/>
                    <a:pt x="395" y="100"/>
                  </a:cubicBezTo>
                  <a:cubicBezTo>
                    <a:pt x="390" y="92"/>
                    <a:pt x="390" y="92"/>
                    <a:pt x="390" y="92"/>
                  </a:cubicBezTo>
                  <a:cubicBezTo>
                    <a:pt x="383" y="85"/>
                    <a:pt x="383" y="85"/>
                    <a:pt x="383" y="85"/>
                  </a:cubicBezTo>
                  <a:cubicBezTo>
                    <a:pt x="383" y="84"/>
                    <a:pt x="383" y="84"/>
                    <a:pt x="383" y="84"/>
                  </a:cubicBezTo>
                  <a:cubicBezTo>
                    <a:pt x="383" y="84"/>
                    <a:pt x="383" y="84"/>
                    <a:pt x="383" y="84"/>
                  </a:cubicBezTo>
                  <a:cubicBezTo>
                    <a:pt x="382" y="83"/>
                    <a:pt x="382" y="83"/>
                    <a:pt x="382" y="83"/>
                  </a:cubicBezTo>
                  <a:cubicBezTo>
                    <a:pt x="382" y="76"/>
                    <a:pt x="382" y="76"/>
                    <a:pt x="382" y="76"/>
                  </a:cubicBezTo>
                  <a:cubicBezTo>
                    <a:pt x="369" y="80"/>
                    <a:pt x="369" y="80"/>
                    <a:pt x="369" y="80"/>
                  </a:cubicBezTo>
                  <a:cubicBezTo>
                    <a:pt x="368" y="79"/>
                    <a:pt x="368" y="79"/>
                    <a:pt x="368" y="79"/>
                  </a:cubicBezTo>
                  <a:cubicBezTo>
                    <a:pt x="362" y="73"/>
                    <a:pt x="362" y="73"/>
                    <a:pt x="362" y="73"/>
                  </a:cubicBezTo>
                  <a:cubicBezTo>
                    <a:pt x="344" y="59"/>
                    <a:pt x="344" y="59"/>
                    <a:pt x="344" y="59"/>
                  </a:cubicBezTo>
                  <a:cubicBezTo>
                    <a:pt x="344" y="59"/>
                    <a:pt x="344" y="59"/>
                    <a:pt x="344" y="59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33" y="47"/>
                    <a:pt x="333" y="47"/>
                    <a:pt x="333" y="47"/>
                  </a:cubicBezTo>
                  <a:cubicBezTo>
                    <a:pt x="330" y="52"/>
                    <a:pt x="330" y="52"/>
                    <a:pt x="330" y="52"/>
                  </a:cubicBezTo>
                  <a:cubicBezTo>
                    <a:pt x="330" y="53"/>
                    <a:pt x="330" y="53"/>
                    <a:pt x="330" y="53"/>
                  </a:cubicBezTo>
                  <a:cubicBezTo>
                    <a:pt x="330" y="53"/>
                    <a:pt x="330" y="53"/>
                    <a:pt x="330" y="53"/>
                  </a:cubicBezTo>
                  <a:cubicBezTo>
                    <a:pt x="329" y="53"/>
                    <a:pt x="329" y="53"/>
                    <a:pt x="329" y="53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3" y="53"/>
                    <a:pt x="323" y="53"/>
                    <a:pt x="323" y="53"/>
                  </a:cubicBezTo>
                  <a:cubicBezTo>
                    <a:pt x="322" y="54"/>
                    <a:pt x="322" y="54"/>
                    <a:pt x="322" y="54"/>
                  </a:cubicBezTo>
                  <a:cubicBezTo>
                    <a:pt x="322" y="54"/>
                    <a:pt x="322" y="54"/>
                    <a:pt x="322" y="54"/>
                  </a:cubicBezTo>
                  <a:cubicBezTo>
                    <a:pt x="308" y="39"/>
                    <a:pt x="308" y="39"/>
                    <a:pt x="308" y="39"/>
                  </a:cubicBezTo>
                  <a:cubicBezTo>
                    <a:pt x="306" y="38"/>
                    <a:pt x="303" y="35"/>
                    <a:pt x="299" y="31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2" y="27"/>
                    <a:pt x="292" y="27"/>
                    <a:pt x="292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2" y="26"/>
                    <a:pt x="282" y="26"/>
                    <a:pt x="282" y="26"/>
                  </a:cubicBezTo>
                  <a:cubicBezTo>
                    <a:pt x="281" y="27"/>
                    <a:pt x="281" y="27"/>
                    <a:pt x="281" y="27"/>
                  </a:cubicBezTo>
                  <a:cubicBezTo>
                    <a:pt x="281" y="26"/>
                    <a:pt x="281" y="26"/>
                    <a:pt x="281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277" y="25"/>
                    <a:pt x="277" y="25"/>
                    <a:pt x="277" y="25"/>
                  </a:cubicBezTo>
                  <a:cubicBezTo>
                    <a:pt x="273" y="27"/>
                    <a:pt x="273" y="27"/>
                    <a:pt x="273" y="27"/>
                  </a:cubicBezTo>
                  <a:cubicBezTo>
                    <a:pt x="272" y="28"/>
                    <a:pt x="272" y="28"/>
                    <a:pt x="272" y="28"/>
                  </a:cubicBezTo>
                  <a:cubicBezTo>
                    <a:pt x="272" y="28"/>
                    <a:pt x="272" y="28"/>
                    <a:pt x="272" y="28"/>
                  </a:cubicBezTo>
                  <a:cubicBezTo>
                    <a:pt x="272" y="28"/>
                    <a:pt x="272" y="28"/>
                    <a:pt x="272" y="28"/>
                  </a:cubicBezTo>
                  <a:cubicBezTo>
                    <a:pt x="266" y="29"/>
                    <a:pt x="266" y="29"/>
                    <a:pt x="266" y="29"/>
                  </a:cubicBezTo>
                  <a:cubicBezTo>
                    <a:pt x="258" y="25"/>
                    <a:pt x="251" y="20"/>
                    <a:pt x="243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2601754" y="3695068"/>
              <a:ext cx="984335" cy="867074"/>
            </a:xfrm>
            <a:custGeom>
              <a:avLst/>
              <a:gdLst>
                <a:gd name="T0" fmla="*/ 10 w 351"/>
                <a:gd name="T1" fmla="*/ 14 h 309"/>
                <a:gd name="T2" fmla="*/ 8 w 351"/>
                <a:gd name="T3" fmla="*/ 35 h 309"/>
                <a:gd name="T4" fmla="*/ 4 w 351"/>
                <a:gd name="T5" fmla="*/ 57 h 309"/>
                <a:gd name="T6" fmla="*/ 19 w 351"/>
                <a:gd name="T7" fmla="*/ 69 h 309"/>
                <a:gd name="T8" fmla="*/ 35 w 351"/>
                <a:gd name="T9" fmla="*/ 97 h 309"/>
                <a:gd name="T10" fmla="*/ 37 w 351"/>
                <a:gd name="T11" fmla="*/ 123 h 309"/>
                <a:gd name="T12" fmla="*/ 45 w 351"/>
                <a:gd name="T13" fmla="*/ 143 h 309"/>
                <a:gd name="T14" fmla="*/ 50 w 351"/>
                <a:gd name="T15" fmla="*/ 175 h 309"/>
                <a:gd name="T16" fmla="*/ 47 w 351"/>
                <a:gd name="T17" fmla="*/ 219 h 309"/>
                <a:gd name="T18" fmla="*/ 55 w 351"/>
                <a:gd name="T19" fmla="*/ 231 h 309"/>
                <a:gd name="T20" fmla="*/ 62 w 351"/>
                <a:gd name="T21" fmla="*/ 213 h 309"/>
                <a:gd name="T22" fmla="*/ 78 w 351"/>
                <a:gd name="T23" fmla="*/ 221 h 309"/>
                <a:gd name="T24" fmla="*/ 85 w 351"/>
                <a:gd name="T25" fmla="*/ 237 h 309"/>
                <a:gd name="T26" fmla="*/ 102 w 351"/>
                <a:gd name="T27" fmla="*/ 239 h 309"/>
                <a:gd name="T28" fmla="*/ 119 w 351"/>
                <a:gd name="T29" fmla="*/ 279 h 309"/>
                <a:gd name="T30" fmla="*/ 122 w 351"/>
                <a:gd name="T31" fmla="*/ 299 h 309"/>
                <a:gd name="T32" fmla="*/ 131 w 351"/>
                <a:gd name="T33" fmla="*/ 308 h 309"/>
                <a:gd name="T34" fmla="*/ 153 w 351"/>
                <a:gd name="T35" fmla="*/ 293 h 309"/>
                <a:gd name="T36" fmla="*/ 164 w 351"/>
                <a:gd name="T37" fmla="*/ 268 h 309"/>
                <a:gd name="T38" fmla="*/ 173 w 351"/>
                <a:gd name="T39" fmla="*/ 255 h 309"/>
                <a:gd name="T40" fmla="*/ 186 w 351"/>
                <a:gd name="T41" fmla="*/ 235 h 309"/>
                <a:gd name="T42" fmla="*/ 195 w 351"/>
                <a:gd name="T43" fmla="*/ 219 h 309"/>
                <a:gd name="T44" fmla="*/ 220 w 351"/>
                <a:gd name="T45" fmla="*/ 226 h 309"/>
                <a:gd name="T46" fmla="*/ 229 w 351"/>
                <a:gd name="T47" fmla="*/ 236 h 309"/>
                <a:gd name="T48" fmla="*/ 240 w 351"/>
                <a:gd name="T49" fmla="*/ 233 h 309"/>
                <a:gd name="T50" fmla="*/ 255 w 351"/>
                <a:gd name="T51" fmla="*/ 249 h 309"/>
                <a:gd name="T52" fmla="*/ 275 w 351"/>
                <a:gd name="T53" fmla="*/ 233 h 309"/>
                <a:gd name="T54" fmla="*/ 264 w 351"/>
                <a:gd name="T55" fmla="*/ 229 h 309"/>
                <a:gd name="T56" fmla="*/ 259 w 351"/>
                <a:gd name="T57" fmla="*/ 211 h 309"/>
                <a:gd name="T58" fmla="*/ 275 w 351"/>
                <a:gd name="T59" fmla="*/ 210 h 309"/>
                <a:gd name="T60" fmla="*/ 258 w 351"/>
                <a:gd name="T61" fmla="*/ 187 h 309"/>
                <a:gd name="T62" fmla="*/ 254 w 351"/>
                <a:gd name="T63" fmla="*/ 163 h 309"/>
                <a:gd name="T64" fmla="*/ 303 w 351"/>
                <a:gd name="T65" fmla="*/ 143 h 309"/>
                <a:gd name="T66" fmla="*/ 327 w 351"/>
                <a:gd name="T67" fmla="*/ 121 h 309"/>
                <a:gd name="T68" fmla="*/ 332 w 351"/>
                <a:gd name="T69" fmla="*/ 112 h 309"/>
                <a:gd name="T70" fmla="*/ 343 w 351"/>
                <a:gd name="T71" fmla="*/ 86 h 309"/>
                <a:gd name="T72" fmla="*/ 325 w 351"/>
                <a:gd name="T73" fmla="*/ 79 h 309"/>
                <a:gd name="T74" fmla="*/ 315 w 351"/>
                <a:gd name="T75" fmla="*/ 69 h 309"/>
                <a:gd name="T76" fmla="*/ 304 w 351"/>
                <a:gd name="T77" fmla="*/ 73 h 309"/>
                <a:gd name="T78" fmla="*/ 298 w 351"/>
                <a:gd name="T79" fmla="*/ 63 h 309"/>
                <a:gd name="T80" fmla="*/ 287 w 351"/>
                <a:gd name="T81" fmla="*/ 62 h 309"/>
                <a:gd name="T82" fmla="*/ 262 w 351"/>
                <a:gd name="T83" fmla="*/ 58 h 309"/>
                <a:gd name="T84" fmla="*/ 252 w 351"/>
                <a:gd name="T85" fmla="*/ 60 h 309"/>
                <a:gd name="T86" fmla="*/ 219 w 351"/>
                <a:gd name="T87" fmla="*/ 56 h 309"/>
                <a:gd name="T88" fmla="*/ 217 w 351"/>
                <a:gd name="T89" fmla="*/ 39 h 309"/>
                <a:gd name="T90" fmla="*/ 180 w 351"/>
                <a:gd name="T91" fmla="*/ 17 h 309"/>
                <a:gd name="T92" fmla="*/ 163 w 351"/>
                <a:gd name="T93" fmla="*/ 6 h 309"/>
                <a:gd name="T94" fmla="*/ 160 w 351"/>
                <a:gd name="T95" fmla="*/ 31 h 309"/>
                <a:gd name="T96" fmla="*/ 140 w 351"/>
                <a:gd name="T97" fmla="*/ 33 h 309"/>
                <a:gd name="T98" fmla="*/ 130 w 351"/>
                <a:gd name="T99" fmla="*/ 42 h 309"/>
                <a:gd name="T100" fmla="*/ 122 w 351"/>
                <a:gd name="T101" fmla="*/ 55 h 309"/>
                <a:gd name="T102" fmla="*/ 94 w 351"/>
                <a:gd name="T103" fmla="*/ 68 h 309"/>
                <a:gd name="T104" fmla="*/ 77 w 351"/>
                <a:gd name="T105" fmla="*/ 51 h 309"/>
                <a:gd name="T106" fmla="*/ 62 w 351"/>
                <a:gd name="T107" fmla="*/ 47 h 309"/>
                <a:gd name="T108" fmla="*/ 49 w 351"/>
                <a:gd name="T109" fmla="*/ 31 h 309"/>
                <a:gd name="T110" fmla="*/ 34 w 351"/>
                <a:gd name="T111" fmla="*/ 8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51" h="309">
                  <a:moveTo>
                    <a:pt x="32" y="8"/>
                  </a:moveTo>
                  <a:cubicBezTo>
                    <a:pt x="23" y="5"/>
                    <a:pt x="23" y="5"/>
                    <a:pt x="23" y="5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29" y="91"/>
                    <a:pt x="31" y="94"/>
                    <a:pt x="35" y="97"/>
                  </a:cubicBezTo>
                  <a:cubicBezTo>
                    <a:pt x="35" y="97"/>
                    <a:pt x="35" y="97"/>
                    <a:pt x="35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8"/>
                    <a:pt x="36" y="98"/>
                    <a:pt x="36" y="98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36" y="110"/>
                    <a:pt x="37" y="115"/>
                    <a:pt x="37" y="123"/>
                  </a:cubicBezTo>
                  <a:cubicBezTo>
                    <a:pt x="40" y="128"/>
                    <a:pt x="42" y="131"/>
                    <a:pt x="42" y="134"/>
                  </a:cubicBezTo>
                  <a:cubicBezTo>
                    <a:pt x="42" y="135"/>
                    <a:pt x="43" y="139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6" y="149"/>
                    <a:pt x="46" y="154"/>
                    <a:pt x="44" y="158"/>
                  </a:cubicBezTo>
                  <a:cubicBezTo>
                    <a:pt x="43" y="161"/>
                    <a:pt x="45" y="166"/>
                    <a:pt x="49" y="173"/>
                  </a:cubicBezTo>
                  <a:cubicBezTo>
                    <a:pt x="50" y="173"/>
                    <a:pt x="50" y="173"/>
                    <a:pt x="50" y="173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0" y="175"/>
                    <a:pt x="50" y="175"/>
                    <a:pt x="50" y="175"/>
                  </a:cubicBezTo>
                  <a:cubicBezTo>
                    <a:pt x="43" y="189"/>
                    <a:pt x="43" y="189"/>
                    <a:pt x="43" y="189"/>
                  </a:cubicBezTo>
                  <a:cubicBezTo>
                    <a:pt x="44" y="192"/>
                    <a:pt x="45" y="195"/>
                    <a:pt x="45" y="196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2" y="214"/>
                    <a:pt x="42" y="216"/>
                    <a:pt x="44" y="217"/>
                  </a:cubicBezTo>
                  <a:cubicBezTo>
                    <a:pt x="47" y="219"/>
                    <a:pt x="47" y="219"/>
                    <a:pt x="47" y="219"/>
                  </a:cubicBezTo>
                  <a:cubicBezTo>
                    <a:pt x="50" y="220"/>
                    <a:pt x="52" y="222"/>
                    <a:pt x="52" y="224"/>
                  </a:cubicBezTo>
                  <a:cubicBezTo>
                    <a:pt x="51" y="231"/>
                    <a:pt x="51" y="231"/>
                    <a:pt x="51" y="231"/>
                  </a:cubicBezTo>
                  <a:cubicBezTo>
                    <a:pt x="53" y="232"/>
                    <a:pt x="53" y="232"/>
                    <a:pt x="53" y="232"/>
                  </a:cubicBezTo>
                  <a:cubicBezTo>
                    <a:pt x="54" y="232"/>
                    <a:pt x="54" y="232"/>
                    <a:pt x="54" y="232"/>
                  </a:cubicBezTo>
                  <a:cubicBezTo>
                    <a:pt x="55" y="231"/>
                    <a:pt x="55" y="231"/>
                    <a:pt x="55" y="231"/>
                  </a:cubicBezTo>
                  <a:cubicBezTo>
                    <a:pt x="56" y="230"/>
                    <a:pt x="57" y="228"/>
                    <a:pt x="58" y="226"/>
                  </a:cubicBezTo>
                  <a:cubicBezTo>
                    <a:pt x="58" y="225"/>
                    <a:pt x="58" y="225"/>
                    <a:pt x="58" y="225"/>
                  </a:cubicBezTo>
                  <a:cubicBezTo>
                    <a:pt x="59" y="224"/>
                    <a:pt x="59" y="224"/>
                    <a:pt x="59" y="224"/>
                  </a:cubicBezTo>
                  <a:cubicBezTo>
                    <a:pt x="60" y="223"/>
                    <a:pt x="61" y="222"/>
                    <a:pt x="62" y="221"/>
                  </a:cubicBezTo>
                  <a:cubicBezTo>
                    <a:pt x="63" y="218"/>
                    <a:pt x="63" y="216"/>
                    <a:pt x="62" y="213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3" y="211"/>
                    <a:pt x="63" y="211"/>
                    <a:pt x="63" y="211"/>
                  </a:cubicBezTo>
                  <a:cubicBezTo>
                    <a:pt x="70" y="209"/>
                    <a:pt x="73" y="209"/>
                    <a:pt x="74" y="212"/>
                  </a:cubicBezTo>
                  <a:cubicBezTo>
                    <a:pt x="78" y="220"/>
                    <a:pt x="78" y="220"/>
                    <a:pt x="78" y="220"/>
                  </a:cubicBezTo>
                  <a:cubicBezTo>
                    <a:pt x="78" y="221"/>
                    <a:pt x="78" y="221"/>
                    <a:pt x="78" y="221"/>
                  </a:cubicBezTo>
                  <a:cubicBezTo>
                    <a:pt x="78" y="221"/>
                    <a:pt x="78" y="221"/>
                    <a:pt x="78" y="221"/>
                  </a:cubicBezTo>
                  <a:cubicBezTo>
                    <a:pt x="79" y="234"/>
                    <a:pt x="79" y="234"/>
                    <a:pt x="79" y="234"/>
                  </a:cubicBezTo>
                  <a:cubicBezTo>
                    <a:pt x="84" y="237"/>
                    <a:pt x="84" y="237"/>
                    <a:pt x="84" y="237"/>
                  </a:cubicBezTo>
                  <a:cubicBezTo>
                    <a:pt x="85" y="237"/>
                    <a:pt x="85" y="237"/>
                    <a:pt x="85" y="237"/>
                  </a:cubicBezTo>
                  <a:cubicBezTo>
                    <a:pt x="85" y="237"/>
                    <a:pt x="85" y="237"/>
                    <a:pt x="85" y="237"/>
                  </a:cubicBezTo>
                  <a:cubicBezTo>
                    <a:pt x="88" y="240"/>
                    <a:pt x="88" y="240"/>
                    <a:pt x="88" y="240"/>
                  </a:cubicBezTo>
                  <a:cubicBezTo>
                    <a:pt x="92" y="236"/>
                    <a:pt x="92" y="236"/>
                    <a:pt x="92" y="236"/>
                  </a:cubicBezTo>
                  <a:cubicBezTo>
                    <a:pt x="95" y="233"/>
                    <a:pt x="95" y="233"/>
                    <a:pt x="95" y="233"/>
                  </a:cubicBezTo>
                  <a:cubicBezTo>
                    <a:pt x="96" y="233"/>
                    <a:pt x="96" y="233"/>
                    <a:pt x="96" y="233"/>
                  </a:cubicBezTo>
                  <a:cubicBezTo>
                    <a:pt x="99" y="234"/>
                    <a:pt x="101" y="236"/>
                    <a:pt x="102" y="239"/>
                  </a:cubicBezTo>
                  <a:cubicBezTo>
                    <a:pt x="103" y="249"/>
                    <a:pt x="103" y="249"/>
                    <a:pt x="103" y="249"/>
                  </a:cubicBezTo>
                  <a:cubicBezTo>
                    <a:pt x="104" y="251"/>
                    <a:pt x="104" y="251"/>
                    <a:pt x="104" y="251"/>
                  </a:cubicBezTo>
                  <a:cubicBezTo>
                    <a:pt x="114" y="274"/>
                    <a:pt x="114" y="274"/>
                    <a:pt x="114" y="274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2" y="298"/>
                    <a:pt x="122" y="298"/>
                    <a:pt x="122" y="298"/>
                  </a:cubicBezTo>
                  <a:cubicBezTo>
                    <a:pt x="122" y="299"/>
                    <a:pt x="122" y="299"/>
                    <a:pt x="122" y="299"/>
                  </a:cubicBezTo>
                  <a:cubicBezTo>
                    <a:pt x="125" y="295"/>
                    <a:pt x="128" y="293"/>
                    <a:pt x="129" y="294"/>
                  </a:cubicBezTo>
                  <a:cubicBezTo>
                    <a:pt x="131" y="294"/>
                    <a:pt x="131" y="295"/>
                    <a:pt x="131" y="297"/>
                  </a:cubicBezTo>
                  <a:cubicBezTo>
                    <a:pt x="131" y="299"/>
                    <a:pt x="131" y="299"/>
                    <a:pt x="131" y="299"/>
                  </a:cubicBezTo>
                  <a:cubicBezTo>
                    <a:pt x="131" y="306"/>
                    <a:pt x="131" y="306"/>
                    <a:pt x="131" y="306"/>
                  </a:cubicBezTo>
                  <a:cubicBezTo>
                    <a:pt x="131" y="308"/>
                    <a:pt x="131" y="308"/>
                    <a:pt x="131" y="308"/>
                  </a:cubicBezTo>
                  <a:cubicBezTo>
                    <a:pt x="133" y="309"/>
                    <a:pt x="135" y="308"/>
                    <a:pt x="135" y="307"/>
                  </a:cubicBezTo>
                  <a:cubicBezTo>
                    <a:pt x="139" y="301"/>
                    <a:pt x="139" y="301"/>
                    <a:pt x="139" y="301"/>
                  </a:cubicBezTo>
                  <a:cubicBezTo>
                    <a:pt x="144" y="297"/>
                    <a:pt x="144" y="297"/>
                    <a:pt x="144" y="297"/>
                  </a:cubicBezTo>
                  <a:cubicBezTo>
                    <a:pt x="146" y="295"/>
                    <a:pt x="149" y="293"/>
                    <a:pt x="152" y="293"/>
                  </a:cubicBezTo>
                  <a:cubicBezTo>
                    <a:pt x="153" y="293"/>
                    <a:pt x="153" y="293"/>
                    <a:pt x="153" y="293"/>
                  </a:cubicBezTo>
                  <a:cubicBezTo>
                    <a:pt x="161" y="295"/>
                    <a:pt x="161" y="295"/>
                    <a:pt x="161" y="295"/>
                  </a:cubicBezTo>
                  <a:cubicBezTo>
                    <a:pt x="164" y="294"/>
                    <a:pt x="164" y="294"/>
                    <a:pt x="164" y="294"/>
                  </a:cubicBezTo>
                  <a:cubicBezTo>
                    <a:pt x="168" y="289"/>
                    <a:pt x="168" y="289"/>
                    <a:pt x="168" y="289"/>
                  </a:cubicBezTo>
                  <a:cubicBezTo>
                    <a:pt x="167" y="280"/>
                    <a:pt x="167" y="280"/>
                    <a:pt x="167" y="280"/>
                  </a:cubicBezTo>
                  <a:cubicBezTo>
                    <a:pt x="164" y="275"/>
                    <a:pt x="163" y="271"/>
                    <a:pt x="164" y="268"/>
                  </a:cubicBezTo>
                  <a:cubicBezTo>
                    <a:pt x="165" y="261"/>
                    <a:pt x="165" y="261"/>
                    <a:pt x="165" y="261"/>
                  </a:cubicBezTo>
                  <a:cubicBezTo>
                    <a:pt x="165" y="260"/>
                    <a:pt x="165" y="260"/>
                    <a:pt x="165" y="260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73" y="255"/>
                    <a:pt x="173" y="255"/>
                    <a:pt x="173" y="255"/>
                  </a:cubicBezTo>
                  <a:cubicBezTo>
                    <a:pt x="174" y="255"/>
                    <a:pt x="174" y="255"/>
                    <a:pt x="174" y="255"/>
                  </a:cubicBezTo>
                  <a:cubicBezTo>
                    <a:pt x="174" y="255"/>
                    <a:pt x="174" y="255"/>
                    <a:pt x="174" y="255"/>
                  </a:cubicBezTo>
                  <a:cubicBezTo>
                    <a:pt x="179" y="251"/>
                    <a:pt x="179" y="251"/>
                    <a:pt x="179" y="251"/>
                  </a:cubicBezTo>
                  <a:cubicBezTo>
                    <a:pt x="186" y="242"/>
                    <a:pt x="186" y="242"/>
                    <a:pt x="186" y="242"/>
                  </a:cubicBezTo>
                  <a:cubicBezTo>
                    <a:pt x="186" y="235"/>
                    <a:pt x="186" y="235"/>
                    <a:pt x="186" y="235"/>
                  </a:cubicBezTo>
                  <a:cubicBezTo>
                    <a:pt x="179" y="219"/>
                    <a:pt x="179" y="219"/>
                    <a:pt x="179" y="219"/>
                  </a:cubicBezTo>
                  <a:cubicBezTo>
                    <a:pt x="195" y="226"/>
                    <a:pt x="195" y="226"/>
                    <a:pt x="195" y="226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201" y="213"/>
                    <a:pt x="201" y="213"/>
                    <a:pt x="201" y="213"/>
                  </a:cubicBezTo>
                  <a:cubicBezTo>
                    <a:pt x="213" y="210"/>
                    <a:pt x="213" y="210"/>
                    <a:pt x="213" y="210"/>
                  </a:cubicBezTo>
                  <a:cubicBezTo>
                    <a:pt x="214" y="210"/>
                    <a:pt x="214" y="210"/>
                    <a:pt x="214" y="210"/>
                  </a:cubicBezTo>
                  <a:cubicBezTo>
                    <a:pt x="220" y="225"/>
                    <a:pt x="220" y="225"/>
                    <a:pt x="220" y="225"/>
                  </a:cubicBezTo>
                  <a:cubicBezTo>
                    <a:pt x="220" y="226"/>
                    <a:pt x="220" y="226"/>
                    <a:pt x="220" y="226"/>
                  </a:cubicBezTo>
                  <a:cubicBezTo>
                    <a:pt x="220" y="231"/>
                    <a:pt x="220" y="231"/>
                    <a:pt x="220" y="231"/>
                  </a:cubicBezTo>
                  <a:cubicBezTo>
                    <a:pt x="220" y="237"/>
                    <a:pt x="220" y="237"/>
                    <a:pt x="220" y="237"/>
                  </a:cubicBezTo>
                  <a:cubicBezTo>
                    <a:pt x="221" y="239"/>
                    <a:pt x="223" y="240"/>
                    <a:pt x="224" y="240"/>
                  </a:cubicBezTo>
                  <a:cubicBezTo>
                    <a:pt x="226" y="240"/>
                    <a:pt x="227" y="239"/>
                    <a:pt x="229" y="237"/>
                  </a:cubicBezTo>
                  <a:cubicBezTo>
                    <a:pt x="229" y="236"/>
                    <a:pt x="229" y="236"/>
                    <a:pt x="229" y="236"/>
                  </a:cubicBezTo>
                  <a:cubicBezTo>
                    <a:pt x="229" y="236"/>
                    <a:pt x="229" y="236"/>
                    <a:pt x="229" y="236"/>
                  </a:cubicBezTo>
                  <a:cubicBezTo>
                    <a:pt x="230" y="236"/>
                    <a:pt x="230" y="236"/>
                    <a:pt x="230" y="236"/>
                  </a:cubicBezTo>
                  <a:cubicBezTo>
                    <a:pt x="239" y="233"/>
                    <a:pt x="239" y="233"/>
                    <a:pt x="239" y="233"/>
                  </a:cubicBezTo>
                  <a:cubicBezTo>
                    <a:pt x="239" y="233"/>
                    <a:pt x="239" y="233"/>
                    <a:pt x="239" y="233"/>
                  </a:cubicBezTo>
                  <a:cubicBezTo>
                    <a:pt x="240" y="233"/>
                    <a:pt x="240" y="233"/>
                    <a:pt x="240" y="233"/>
                  </a:cubicBezTo>
                  <a:cubicBezTo>
                    <a:pt x="245" y="233"/>
                    <a:pt x="247" y="234"/>
                    <a:pt x="248" y="237"/>
                  </a:cubicBezTo>
                  <a:cubicBezTo>
                    <a:pt x="249" y="247"/>
                    <a:pt x="249" y="247"/>
                    <a:pt x="249" y="247"/>
                  </a:cubicBezTo>
                  <a:cubicBezTo>
                    <a:pt x="249" y="248"/>
                    <a:pt x="249" y="248"/>
                    <a:pt x="249" y="248"/>
                  </a:cubicBezTo>
                  <a:cubicBezTo>
                    <a:pt x="251" y="248"/>
                    <a:pt x="251" y="248"/>
                    <a:pt x="251" y="248"/>
                  </a:cubicBezTo>
                  <a:cubicBezTo>
                    <a:pt x="255" y="249"/>
                    <a:pt x="255" y="249"/>
                    <a:pt x="255" y="249"/>
                  </a:cubicBezTo>
                  <a:cubicBezTo>
                    <a:pt x="261" y="249"/>
                    <a:pt x="261" y="249"/>
                    <a:pt x="261" y="249"/>
                  </a:cubicBezTo>
                  <a:cubicBezTo>
                    <a:pt x="271" y="246"/>
                    <a:pt x="271" y="246"/>
                    <a:pt x="271" y="246"/>
                  </a:cubicBezTo>
                  <a:cubicBezTo>
                    <a:pt x="277" y="241"/>
                    <a:pt x="277" y="241"/>
                    <a:pt x="277" y="241"/>
                  </a:cubicBezTo>
                  <a:cubicBezTo>
                    <a:pt x="278" y="237"/>
                    <a:pt x="278" y="237"/>
                    <a:pt x="278" y="237"/>
                  </a:cubicBezTo>
                  <a:cubicBezTo>
                    <a:pt x="275" y="233"/>
                    <a:pt x="275" y="233"/>
                    <a:pt x="275" y="233"/>
                  </a:cubicBezTo>
                  <a:cubicBezTo>
                    <a:pt x="264" y="230"/>
                    <a:pt x="264" y="230"/>
                    <a:pt x="264" y="230"/>
                  </a:cubicBezTo>
                  <a:cubicBezTo>
                    <a:pt x="264" y="230"/>
                    <a:pt x="264" y="230"/>
                    <a:pt x="264" y="230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3" y="216"/>
                    <a:pt x="253" y="216"/>
                    <a:pt x="253" y="216"/>
                  </a:cubicBezTo>
                  <a:cubicBezTo>
                    <a:pt x="259" y="211"/>
                    <a:pt x="259" y="211"/>
                    <a:pt x="259" y="211"/>
                  </a:cubicBezTo>
                  <a:cubicBezTo>
                    <a:pt x="259" y="211"/>
                    <a:pt x="259" y="211"/>
                    <a:pt x="259" y="211"/>
                  </a:cubicBezTo>
                  <a:cubicBezTo>
                    <a:pt x="259" y="211"/>
                    <a:pt x="259" y="211"/>
                    <a:pt x="259" y="211"/>
                  </a:cubicBezTo>
                  <a:cubicBezTo>
                    <a:pt x="265" y="208"/>
                    <a:pt x="265" y="208"/>
                    <a:pt x="265" y="208"/>
                  </a:cubicBezTo>
                  <a:cubicBezTo>
                    <a:pt x="265" y="208"/>
                    <a:pt x="265" y="208"/>
                    <a:pt x="265" y="208"/>
                  </a:cubicBezTo>
                  <a:cubicBezTo>
                    <a:pt x="266" y="208"/>
                    <a:pt x="266" y="208"/>
                    <a:pt x="266" y="208"/>
                  </a:cubicBezTo>
                  <a:cubicBezTo>
                    <a:pt x="274" y="210"/>
                    <a:pt x="274" y="210"/>
                    <a:pt x="274" y="210"/>
                  </a:cubicBezTo>
                  <a:cubicBezTo>
                    <a:pt x="275" y="210"/>
                    <a:pt x="275" y="210"/>
                    <a:pt x="275" y="210"/>
                  </a:cubicBezTo>
                  <a:cubicBezTo>
                    <a:pt x="275" y="210"/>
                    <a:pt x="275" y="210"/>
                    <a:pt x="275" y="210"/>
                  </a:cubicBezTo>
                  <a:cubicBezTo>
                    <a:pt x="275" y="207"/>
                    <a:pt x="275" y="207"/>
                    <a:pt x="275" y="207"/>
                  </a:cubicBezTo>
                  <a:cubicBezTo>
                    <a:pt x="272" y="201"/>
                    <a:pt x="272" y="201"/>
                    <a:pt x="272" y="201"/>
                  </a:cubicBezTo>
                  <a:cubicBezTo>
                    <a:pt x="266" y="198"/>
                    <a:pt x="266" y="198"/>
                    <a:pt x="266" y="198"/>
                  </a:cubicBezTo>
                  <a:cubicBezTo>
                    <a:pt x="258" y="187"/>
                    <a:pt x="258" y="187"/>
                    <a:pt x="258" y="187"/>
                  </a:cubicBezTo>
                  <a:cubicBezTo>
                    <a:pt x="258" y="187"/>
                    <a:pt x="258" y="187"/>
                    <a:pt x="258" y="187"/>
                  </a:cubicBezTo>
                  <a:cubicBezTo>
                    <a:pt x="258" y="187"/>
                    <a:pt x="258" y="187"/>
                    <a:pt x="258" y="187"/>
                  </a:cubicBezTo>
                  <a:cubicBezTo>
                    <a:pt x="258" y="186"/>
                    <a:pt x="258" y="186"/>
                    <a:pt x="258" y="186"/>
                  </a:cubicBezTo>
                  <a:cubicBezTo>
                    <a:pt x="254" y="173"/>
                    <a:pt x="254" y="173"/>
                    <a:pt x="254" y="173"/>
                  </a:cubicBezTo>
                  <a:cubicBezTo>
                    <a:pt x="254" y="163"/>
                    <a:pt x="254" y="163"/>
                    <a:pt x="254" y="163"/>
                  </a:cubicBezTo>
                  <a:cubicBezTo>
                    <a:pt x="261" y="157"/>
                    <a:pt x="261" y="157"/>
                    <a:pt x="261" y="157"/>
                  </a:cubicBezTo>
                  <a:cubicBezTo>
                    <a:pt x="270" y="157"/>
                    <a:pt x="270" y="157"/>
                    <a:pt x="270" y="157"/>
                  </a:cubicBezTo>
                  <a:cubicBezTo>
                    <a:pt x="293" y="159"/>
                    <a:pt x="293" y="159"/>
                    <a:pt x="293" y="159"/>
                  </a:cubicBezTo>
                  <a:cubicBezTo>
                    <a:pt x="303" y="144"/>
                    <a:pt x="303" y="144"/>
                    <a:pt x="303" y="144"/>
                  </a:cubicBezTo>
                  <a:cubicBezTo>
                    <a:pt x="303" y="143"/>
                    <a:pt x="303" y="143"/>
                    <a:pt x="303" y="143"/>
                  </a:cubicBezTo>
                  <a:cubicBezTo>
                    <a:pt x="304" y="143"/>
                    <a:pt x="304" y="143"/>
                    <a:pt x="304" y="143"/>
                  </a:cubicBezTo>
                  <a:cubicBezTo>
                    <a:pt x="312" y="139"/>
                    <a:pt x="312" y="139"/>
                    <a:pt x="312" y="139"/>
                  </a:cubicBezTo>
                  <a:cubicBezTo>
                    <a:pt x="317" y="130"/>
                    <a:pt x="317" y="130"/>
                    <a:pt x="317" y="130"/>
                  </a:cubicBezTo>
                  <a:cubicBezTo>
                    <a:pt x="317" y="130"/>
                    <a:pt x="317" y="130"/>
                    <a:pt x="317" y="130"/>
                  </a:cubicBezTo>
                  <a:cubicBezTo>
                    <a:pt x="327" y="121"/>
                    <a:pt x="327" y="121"/>
                    <a:pt x="327" y="121"/>
                  </a:cubicBezTo>
                  <a:cubicBezTo>
                    <a:pt x="332" y="113"/>
                    <a:pt x="332" y="113"/>
                    <a:pt x="332" y="113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6" y="108"/>
                    <a:pt x="336" y="108"/>
                    <a:pt x="336" y="108"/>
                  </a:cubicBezTo>
                  <a:cubicBezTo>
                    <a:pt x="341" y="100"/>
                    <a:pt x="341" y="100"/>
                    <a:pt x="341" y="100"/>
                  </a:cubicBezTo>
                  <a:cubicBezTo>
                    <a:pt x="343" y="87"/>
                    <a:pt x="343" y="87"/>
                    <a:pt x="343" y="87"/>
                  </a:cubicBezTo>
                  <a:cubicBezTo>
                    <a:pt x="343" y="86"/>
                    <a:pt x="343" y="86"/>
                    <a:pt x="343" y="86"/>
                  </a:cubicBezTo>
                  <a:cubicBezTo>
                    <a:pt x="343" y="86"/>
                    <a:pt x="343" y="86"/>
                    <a:pt x="343" y="86"/>
                  </a:cubicBezTo>
                  <a:cubicBezTo>
                    <a:pt x="350" y="81"/>
                    <a:pt x="350" y="81"/>
                    <a:pt x="350" y="81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42" y="78"/>
                    <a:pt x="342" y="78"/>
                    <a:pt x="342" y="78"/>
                  </a:cubicBezTo>
                  <a:cubicBezTo>
                    <a:pt x="326" y="79"/>
                    <a:pt x="326" y="79"/>
                    <a:pt x="326" y="79"/>
                  </a:cubicBezTo>
                  <a:cubicBezTo>
                    <a:pt x="325" y="79"/>
                    <a:pt x="325" y="79"/>
                    <a:pt x="325" y="79"/>
                  </a:cubicBezTo>
                  <a:cubicBezTo>
                    <a:pt x="319" y="74"/>
                    <a:pt x="319" y="74"/>
                    <a:pt x="319" y="74"/>
                  </a:cubicBezTo>
                  <a:cubicBezTo>
                    <a:pt x="318" y="74"/>
                    <a:pt x="318" y="74"/>
                    <a:pt x="318" y="74"/>
                  </a:cubicBezTo>
                  <a:cubicBezTo>
                    <a:pt x="318" y="73"/>
                    <a:pt x="318" y="73"/>
                    <a:pt x="318" y="73"/>
                  </a:cubicBezTo>
                  <a:cubicBezTo>
                    <a:pt x="318" y="73"/>
                    <a:pt x="318" y="73"/>
                    <a:pt x="318" y="73"/>
                  </a:cubicBezTo>
                  <a:cubicBezTo>
                    <a:pt x="315" y="69"/>
                    <a:pt x="315" y="69"/>
                    <a:pt x="315" y="69"/>
                  </a:cubicBezTo>
                  <a:cubicBezTo>
                    <a:pt x="314" y="69"/>
                    <a:pt x="314" y="69"/>
                    <a:pt x="314" y="69"/>
                  </a:cubicBezTo>
                  <a:cubicBezTo>
                    <a:pt x="314" y="70"/>
                    <a:pt x="314" y="70"/>
                    <a:pt x="314" y="70"/>
                  </a:cubicBezTo>
                  <a:cubicBezTo>
                    <a:pt x="313" y="71"/>
                    <a:pt x="311" y="71"/>
                    <a:pt x="309" y="71"/>
                  </a:cubicBezTo>
                  <a:cubicBezTo>
                    <a:pt x="306" y="73"/>
                    <a:pt x="306" y="73"/>
                    <a:pt x="306" y="73"/>
                  </a:cubicBezTo>
                  <a:cubicBezTo>
                    <a:pt x="306" y="73"/>
                    <a:pt x="305" y="73"/>
                    <a:pt x="304" y="73"/>
                  </a:cubicBezTo>
                  <a:cubicBezTo>
                    <a:pt x="303" y="73"/>
                    <a:pt x="303" y="72"/>
                    <a:pt x="302" y="70"/>
                  </a:cubicBezTo>
                  <a:cubicBezTo>
                    <a:pt x="302" y="68"/>
                    <a:pt x="301" y="66"/>
                    <a:pt x="298" y="64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6" y="58"/>
                    <a:pt x="296" y="58"/>
                    <a:pt x="296" y="58"/>
                  </a:cubicBezTo>
                  <a:cubicBezTo>
                    <a:pt x="294" y="58"/>
                    <a:pt x="294" y="58"/>
                    <a:pt x="294" y="58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7" y="62"/>
                    <a:pt x="287" y="62"/>
                    <a:pt x="287" y="62"/>
                  </a:cubicBezTo>
                  <a:cubicBezTo>
                    <a:pt x="273" y="65"/>
                    <a:pt x="273" y="65"/>
                    <a:pt x="273" y="65"/>
                  </a:cubicBezTo>
                  <a:cubicBezTo>
                    <a:pt x="272" y="65"/>
                    <a:pt x="272" y="65"/>
                    <a:pt x="272" y="65"/>
                  </a:cubicBezTo>
                  <a:cubicBezTo>
                    <a:pt x="272" y="65"/>
                    <a:pt x="272" y="65"/>
                    <a:pt x="272" y="65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2" y="57"/>
                    <a:pt x="262" y="57"/>
                    <a:pt x="262" y="57"/>
                  </a:cubicBezTo>
                  <a:cubicBezTo>
                    <a:pt x="262" y="57"/>
                    <a:pt x="262" y="57"/>
                    <a:pt x="262" y="57"/>
                  </a:cubicBezTo>
                  <a:cubicBezTo>
                    <a:pt x="259" y="53"/>
                    <a:pt x="259" y="53"/>
                    <a:pt x="259" y="53"/>
                  </a:cubicBezTo>
                  <a:cubicBezTo>
                    <a:pt x="252" y="60"/>
                    <a:pt x="252" y="60"/>
                    <a:pt x="252" y="60"/>
                  </a:cubicBezTo>
                  <a:cubicBezTo>
                    <a:pt x="248" y="65"/>
                    <a:pt x="244" y="67"/>
                    <a:pt x="242" y="65"/>
                  </a:cubicBezTo>
                  <a:cubicBezTo>
                    <a:pt x="232" y="61"/>
                    <a:pt x="232" y="61"/>
                    <a:pt x="232" y="61"/>
                  </a:cubicBezTo>
                  <a:cubicBezTo>
                    <a:pt x="226" y="60"/>
                    <a:pt x="226" y="60"/>
                    <a:pt x="226" y="60"/>
                  </a:cubicBezTo>
                  <a:cubicBezTo>
                    <a:pt x="225" y="60"/>
                    <a:pt x="225" y="60"/>
                    <a:pt x="225" y="60"/>
                  </a:cubicBezTo>
                  <a:cubicBezTo>
                    <a:pt x="219" y="56"/>
                    <a:pt x="219" y="56"/>
                    <a:pt x="219" y="56"/>
                  </a:cubicBezTo>
                  <a:cubicBezTo>
                    <a:pt x="219" y="55"/>
                    <a:pt x="219" y="55"/>
                    <a:pt x="219" y="55"/>
                  </a:cubicBezTo>
                  <a:cubicBezTo>
                    <a:pt x="218" y="55"/>
                    <a:pt x="218" y="55"/>
                    <a:pt x="218" y="55"/>
                  </a:cubicBezTo>
                  <a:cubicBezTo>
                    <a:pt x="220" y="44"/>
                    <a:pt x="220" y="44"/>
                    <a:pt x="220" y="44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17" y="39"/>
                    <a:pt x="217" y="39"/>
                    <a:pt x="217" y="39"/>
                  </a:cubicBezTo>
                  <a:cubicBezTo>
                    <a:pt x="216" y="39"/>
                    <a:pt x="216" y="39"/>
                    <a:pt x="216" y="39"/>
                  </a:cubicBezTo>
                  <a:cubicBezTo>
                    <a:pt x="208" y="30"/>
                    <a:pt x="208" y="30"/>
                    <a:pt x="208" y="30"/>
                  </a:cubicBezTo>
                  <a:cubicBezTo>
                    <a:pt x="208" y="23"/>
                    <a:pt x="208" y="23"/>
                    <a:pt x="208" y="23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180" y="17"/>
                    <a:pt x="180" y="17"/>
                    <a:pt x="180" y="17"/>
                  </a:cubicBezTo>
                  <a:cubicBezTo>
                    <a:pt x="178" y="15"/>
                    <a:pt x="176" y="13"/>
                    <a:pt x="175" y="9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69" y="1"/>
                    <a:pt x="169" y="1"/>
                    <a:pt x="169" y="1"/>
                  </a:cubicBezTo>
                  <a:cubicBezTo>
                    <a:pt x="163" y="6"/>
                    <a:pt x="163" y="6"/>
                    <a:pt x="163" y="6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59" y="32"/>
                    <a:pt x="159" y="32"/>
                    <a:pt x="159" y="32"/>
                  </a:cubicBezTo>
                  <a:cubicBezTo>
                    <a:pt x="158" y="34"/>
                    <a:pt x="156" y="35"/>
                    <a:pt x="152" y="35"/>
                  </a:cubicBezTo>
                  <a:cubicBezTo>
                    <a:pt x="144" y="35"/>
                    <a:pt x="144" y="35"/>
                    <a:pt x="144" y="35"/>
                  </a:cubicBezTo>
                  <a:cubicBezTo>
                    <a:pt x="140" y="33"/>
                    <a:pt x="140" y="33"/>
                    <a:pt x="140" y="33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2" y="36"/>
                    <a:pt x="132" y="36"/>
                    <a:pt x="132" y="36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130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30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19" y="40"/>
                    <a:pt x="119" y="40"/>
                    <a:pt x="119" y="40"/>
                  </a:cubicBezTo>
                  <a:cubicBezTo>
                    <a:pt x="119" y="43"/>
                    <a:pt x="120" y="45"/>
                    <a:pt x="121" y="48"/>
                  </a:cubicBezTo>
                  <a:cubicBezTo>
                    <a:pt x="122" y="51"/>
                    <a:pt x="123" y="53"/>
                    <a:pt x="122" y="55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19" y="60"/>
                    <a:pt x="116" y="60"/>
                    <a:pt x="110" y="60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89" y="59"/>
                    <a:pt x="89" y="59"/>
                    <a:pt x="89" y="59"/>
                  </a:cubicBezTo>
                  <a:cubicBezTo>
                    <a:pt x="80" y="56"/>
                    <a:pt x="80" y="56"/>
                    <a:pt x="80" y="56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67" y="55"/>
                    <a:pt x="67" y="55"/>
                    <a:pt x="67" y="55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62" y="47"/>
                    <a:pt x="62" y="47"/>
                    <a:pt x="62" y="47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6" y="39"/>
                    <a:pt x="54" y="35"/>
                    <a:pt x="53" y="33"/>
                  </a:cubicBezTo>
                  <a:cubicBezTo>
                    <a:pt x="53" y="33"/>
                    <a:pt x="52" y="32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6" y="30"/>
                    <a:pt x="44" y="27"/>
                    <a:pt x="43" y="24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lnTo>
                    <a:pt x="32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963399" y="3347138"/>
              <a:ext cx="1764426" cy="1071868"/>
            </a:xfrm>
            <a:custGeom>
              <a:avLst/>
              <a:gdLst>
                <a:gd name="T0" fmla="*/ 66 w 629"/>
                <a:gd name="T1" fmla="*/ 17 h 382"/>
                <a:gd name="T2" fmla="*/ 34 w 629"/>
                <a:gd name="T3" fmla="*/ 29 h 382"/>
                <a:gd name="T4" fmla="*/ 21 w 629"/>
                <a:gd name="T5" fmla="*/ 53 h 382"/>
                <a:gd name="T6" fmla="*/ 10 w 629"/>
                <a:gd name="T7" fmla="*/ 104 h 382"/>
                <a:gd name="T8" fmla="*/ 8 w 629"/>
                <a:gd name="T9" fmla="*/ 119 h 382"/>
                <a:gd name="T10" fmla="*/ 30 w 629"/>
                <a:gd name="T11" fmla="*/ 165 h 382"/>
                <a:gd name="T12" fmla="*/ 64 w 629"/>
                <a:gd name="T13" fmla="*/ 203 h 382"/>
                <a:gd name="T14" fmla="*/ 92 w 629"/>
                <a:gd name="T15" fmla="*/ 195 h 382"/>
                <a:gd name="T16" fmla="*/ 118 w 629"/>
                <a:gd name="T17" fmla="*/ 229 h 382"/>
                <a:gd name="T18" fmla="*/ 145 w 629"/>
                <a:gd name="T19" fmla="*/ 249 h 382"/>
                <a:gd name="T20" fmla="*/ 157 w 629"/>
                <a:gd name="T21" fmla="*/ 270 h 382"/>
                <a:gd name="T22" fmla="*/ 189 w 629"/>
                <a:gd name="T23" fmla="*/ 292 h 382"/>
                <a:gd name="T24" fmla="*/ 204 w 629"/>
                <a:gd name="T25" fmla="*/ 301 h 382"/>
                <a:gd name="T26" fmla="*/ 236 w 629"/>
                <a:gd name="T27" fmla="*/ 313 h 382"/>
                <a:gd name="T28" fmla="*/ 299 w 629"/>
                <a:gd name="T29" fmla="*/ 324 h 382"/>
                <a:gd name="T30" fmla="*/ 297 w 629"/>
                <a:gd name="T31" fmla="*/ 349 h 382"/>
                <a:gd name="T32" fmla="*/ 387 w 629"/>
                <a:gd name="T33" fmla="*/ 339 h 382"/>
                <a:gd name="T34" fmla="*/ 397 w 629"/>
                <a:gd name="T35" fmla="*/ 368 h 382"/>
                <a:gd name="T36" fmla="*/ 479 w 629"/>
                <a:gd name="T37" fmla="*/ 357 h 382"/>
                <a:gd name="T38" fmla="*/ 513 w 629"/>
                <a:gd name="T39" fmla="*/ 339 h 382"/>
                <a:gd name="T40" fmla="*/ 569 w 629"/>
                <a:gd name="T41" fmla="*/ 359 h 382"/>
                <a:gd name="T42" fmla="*/ 570 w 629"/>
                <a:gd name="T43" fmla="*/ 357 h 382"/>
                <a:gd name="T44" fmla="*/ 596 w 629"/>
                <a:gd name="T45" fmla="*/ 348 h 382"/>
                <a:gd name="T46" fmla="*/ 608 w 629"/>
                <a:gd name="T47" fmla="*/ 331 h 382"/>
                <a:gd name="T48" fmla="*/ 624 w 629"/>
                <a:gd name="T49" fmla="*/ 280 h 382"/>
                <a:gd name="T50" fmla="*/ 616 w 629"/>
                <a:gd name="T51" fmla="*/ 247 h 382"/>
                <a:gd name="T52" fmla="*/ 601 w 629"/>
                <a:gd name="T53" fmla="*/ 207 h 382"/>
                <a:gd name="T54" fmla="*/ 593 w 629"/>
                <a:gd name="T55" fmla="*/ 191 h 382"/>
                <a:gd name="T56" fmla="*/ 583 w 629"/>
                <a:gd name="T57" fmla="*/ 197 h 382"/>
                <a:gd name="T58" fmla="*/ 558 w 629"/>
                <a:gd name="T59" fmla="*/ 203 h 382"/>
                <a:gd name="T60" fmla="*/ 532 w 629"/>
                <a:gd name="T61" fmla="*/ 213 h 382"/>
                <a:gd name="T62" fmla="*/ 513 w 629"/>
                <a:gd name="T63" fmla="*/ 190 h 382"/>
                <a:gd name="T64" fmla="*/ 496 w 629"/>
                <a:gd name="T65" fmla="*/ 172 h 382"/>
                <a:gd name="T66" fmla="*/ 443 w 629"/>
                <a:gd name="T67" fmla="*/ 166 h 382"/>
                <a:gd name="T68" fmla="*/ 403 w 629"/>
                <a:gd name="T69" fmla="*/ 149 h 382"/>
                <a:gd name="T70" fmla="*/ 389 w 629"/>
                <a:gd name="T71" fmla="*/ 133 h 382"/>
                <a:gd name="T72" fmla="*/ 368 w 629"/>
                <a:gd name="T73" fmla="*/ 135 h 382"/>
                <a:gd name="T74" fmla="*/ 347 w 629"/>
                <a:gd name="T75" fmla="*/ 97 h 382"/>
                <a:gd name="T76" fmla="*/ 356 w 629"/>
                <a:gd name="T77" fmla="*/ 73 h 382"/>
                <a:gd name="T78" fmla="*/ 357 w 629"/>
                <a:gd name="T79" fmla="*/ 39 h 382"/>
                <a:gd name="T80" fmla="*/ 357 w 629"/>
                <a:gd name="T81" fmla="*/ 21 h 382"/>
                <a:gd name="T82" fmla="*/ 354 w 629"/>
                <a:gd name="T83" fmla="*/ 20 h 382"/>
                <a:gd name="T84" fmla="*/ 346 w 629"/>
                <a:gd name="T85" fmla="*/ 15 h 382"/>
                <a:gd name="T86" fmla="*/ 305 w 629"/>
                <a:gd name="T87" fmla="*/ 2 h 382"/>
                <a:gd name="T88" fmla="*/ 260 w 629"/>
                <a:gd name="T89" fmla="*/ 11 h 382"/>
                <a:gd name="T90" fmla="*/ 221 w 629"/>
                <a:gd name="T91" fmla="*/ 18 h 382"/>
                <a:gd name="T92" fmla="*/ 206 w 629"/>
                <a:gd name="T93" fmla="*/ 20 h 382"/>
                <a:gd name="T94" fmla="*/ 171 w 629"/>
                <a:gd name="T95" fmla="*/ 18 h 382"/>
                <a:gd name="T96" fmla="*/ 152 w 629"/>
                <a:gd name="T97" fmla="*/ 0 h 382"/>
                <a:gd name="T98" fmla="*/ 134 w 629"/>
                <a:gd name="T99" fmla="*/ 9 h 382"/>
                <a:gd name="T100" fmla="*/ 92 w 629"/>
                <a:gd name="T101" fmla="*/ 5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9" h="382">
                  <a:moveTo>
                    <a:pt x="77" y="1"/>
                  </a:moveTo>
                  <a:cubicBezTo>
                    <a:pt x="77" y="1"/>
                    <a:pt x="77" y="1"/>
                    <a:pt x="77" y="1"/>
                  </a:cubicBezTo>
                  <a:cubicBezTo>
                    <a:pt x="76" y="5"/>
                    <a:pt x="73" y="7"/>
                    <a:pt x="70" y="10"/>
                  </a:cubicBezTo>
                  <a:cubicBezTo>
                    <a:pt x="67" y="11"/>
                    <a:pt x="66" y="13"/>
                    <a:pt x="66" y="16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9"/>
                    <a:pt x="65" y="22"/>
                    <a:pt x="62" y="27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1" y="30"/>
                    <a:pt x="59" y="31"/>
                    <a:pt x="56" y="31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26" y="43"/>
                    <a:pt x="22" y="49"/>
                    <a:pt x="21" y="53"/>
                  </a:cubicBezTo>
                  <a:cubicBezTo>
                    <a:pt x="21" y="55"/>
                    <a:pt x="23" y="62"/>
                    <a:pt x="28" y="75"/>
                  </a:cubicBezTo>
                  <a:cubicBezTo>
                    <a:pt x="32" y="83"/>
                    <a:pt x="32" y="83"/>
                    <a:pt x="32" y="83"/>
                  </a:cubicBezTo>
                  <a:cubicBezTo>
                    <a:pt x="34" y="87"/>
                    <a:pt x="32" y="92"/>
                    <a:pt x="29" y="97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10" y="104"/>
                    <a:pt x="10" y="104"/>
                    <a:pt x="10" y="104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10" y="117"/>
                    <a:pt x="10" y="117"/>
                    <a:pt x="9" y="118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7" y="120"/>
                    <a:pt x="4" y="124"/>
                    <a:pt x="2" y="131"/>
                  </a:cubicBezTo>
                  <a:cubicBezTo>
                    <a:pt x="0" y="137"/>
                    <a:pt x="1" y="143"/>
                    <a:pt x="6" y="149"/>
                  </a:cubicBezTo>
                  <a:cubicBezTo>
                    <a:pt x="15" y="149"/>
                    <a:pt x="15" y="149"/>
                    <a:pt x="15" y="149"/>
                  </a:cubicBezTo>
                  <a:cubicBezTo>
                    <a:pt x="18" y="150"/>
                    <a:pt x="23" y="155"/>
                    <a:pt x="30" y="164"/>
                  </a:cubicBezTo>
                  <a:cubicBezTo>
                    <a:pt x="30" y="165"/>
                    <a:pt x="30" y="165"/>
                    <a:pt x="30" y="165"/>
                  </a:cubicBezTo>
                  <a:cubicBezTo>
                    <a:pt x="30" y="165"/>
                    <a:pt x="30" y="165"/>
                    <a:pt x="30" y="165"/>
                  </a:cubicBezTo>
                  <a:cubicBezTo>
                    <a:pt x="30" y="168"/>
                    <a:pt x="32" y="170"/>
                    <a:pt x="34" y="171"/>
                  </a:cubicBezTo>
                  <a:cubicBezTo>
                    <a:pt x="55" y="191"/>
                    <a:pt x="55" y="191"/>
                    <a:pt x="55" y="191"/>
                  </a:cubicBezTo>
                  <a:cubicBezTo>
                    <a:pt x="55" y="191"/>
                    <a:pt x="55" y="191"/>
                    <a:pt x="55" y="191"/>
                  </a:cubicBezTo>
                  <a:cubicBezTo>
                    <a:pt x="64" y="203"/>
                    <a:pt x="64" y="203"/>
                    <a:pt x="64" y="203"/>
                  </a:cubicBezTo>
                  <a:cubicBezTo>
                    <a:pt x="70" y="203"/>
                    <a:pt x="70" y="203"/>
                    <a:pt x="70" y="203"/>
                  </a:cubicBezTo>
                  <a:cubicBezTo>
                    <a:pt x="76" y="193"/>
                    <a:pt x="76" y="193"/>
                    <a:pt x="76" y="193"/>
                  </a:cubicBezTo>
                  <a:cubicBezTo>
                    <a:pt x="77" y="192"/>
                    <a:pt x="77" y="192"/>
                    <a:pt x="77" y="192"/>
                  </a:cubicBezTo>
                  <a:cubicBezTo>
                    <a:pt x="77" y="191"/>
                    <a:pt x="77" y="191"/>
                    <a:pt x="77" y="191"/>
                  </a:cubicBezTo>
                  <a:cubicBezTo>
                    <a:pt x="92" y="195"/>
                    <a:pt x="92" y="195"/>
                    <a:pt x="92" y="195"/>
                  </a:cubicBezTo>
                  <a:cubicBezTo>
                    <a:pt x="92" y="195"/>
                    <a:pt x="92" y="195"/>
                    <a:pt x="92" y="195"/>
                  </a:cubicBezTo>
                  <a:cubicBezTo>
                    <a:pt x="92" y="196"/>
                    <a:pt x="92" y="196"/>
                    <a:pt x="92" y="196"/>
                  </a:cubicBezTo>
                  <a:cubicBezTo>
                    <a:pt x="94" y="206"/>
                    <a:pt x="94" y="206"/>
                    <a:pt x="94" y="206"/>
                  </a:cubicBezTo>
                  <a:cubicBezTo>
                    <a:pt x="112" y="227"/>
                    <a:pt x="112" y="227"/>
                    <a:pt x="112" y="227"/>
                  </a:cubicBezTo>
                  <a:cubicBezTo>
                    <a:pt x="118" y="229"/>
                    <a:pt x="118" y="229"/>
                    <a:pt x="118" y="229"/>
                  </a:cubicBezTo>
                  <a:cubicBezTo>
                    <a:pt x="118" y="229"/>
                    <a:pt x="118" y="229"/>
                    <a:pt x="118" y="229"/>
                  </a:cubicBezTo>
                  <a:cubicBezTo>
                    <a:pt x="121" y="231"/>
                    <a:pt x="121" y="231"/>
                    <a:pt x="121" y="231"/>
                  </a:cubicBezTo>
                  <a:cubicBezTo>
                    <a:pt x="121" y="231"/>
                    <a:pt x="121" y="231"/>
                    <a:pt x="121" y="231"/>
                  </a:cubicBezTo>
                  <a:cubicBezTo>
                    <a:pt x="134" y="251"/>
                    <a:pt x="134" y="251"/>
                    <a:pt x="134" y="251"/>
                  </a:cubicBezTo>
                  <a:cubicBezTo>
                    <a:pt x="145" y="249"/>
                    <a:pt x="145" y="249"/>
                    <a:pt x="145" y="249"/>
                  </a:cubicBezTo>
                  <a:cubicBezTo>
                    <a:pt x="146" y="249"/>
                    <a:pt x="146" y="249"/>
                    <a:pt x="146" y="249"/>
                  </a:cubicBezTo>
                  <a:cubicBezTo>
                    <a:pt x="146" y="249"/>
                    <a:pt x="146" y="249"/>
                    <a:pt x="146" y="249"/>
                  </a:cubicBezTo>
                  <a:cubicBezTo>
                    <a:pt x="147" y="250"/>
                    <a:pt x="147" y="250"/>
                    <a:pt x="147" y="250"/>
                  </a:cubicBezTo>
                  <a:cubicBezTo>
                    <a:pt x="148" y="251"/>
                    <a:pt x="148" y="251"/>
                    <a:pt x="148" y="251"/>
                  </a:cubicBezTo>
                  <a:cubicBezTo>
                    <a:pt x="157" y="270"/>
                    <a:pt x="157" y="270"/>
                    <a:pt x="157" y="270"/>
                  </a:cubicBezTo>
                  <a:cubicBezTo>
                    <a:pt x="168" y="277"/>
                    <a:pt x="168" y="277"/>
                    <a:pt x="168" y="277"/>
                  </a:cubicBezTo>
                  <a:cubicBezTo>
                    <a:pt x="177" y="279"/>
                    <a:pt x="177" y="279"/>
                    <a:pt x="177" y="279"/>
                  </a:cubicBezTo>
                  <a:cubicBezTo>
                    <a:pt x="182" y="292"/>
                    <a:pt x="182" y="292"/>
                    <a:pt x="182" y="292"/>
                  </a:cubicBezTo>
                  <a:cubicBezTo>
                    <a:pt x="188" y="292"/>
                    <a:pt x="188" y="292"/>
                    <a:pt x="188" y="292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203" y="300"/>
                    <a:pt x="203" y="300"/>
                    <a:pt x="203" y="300"/>
                  </a:cubicBezTo>
                  <a:cubicBezTo>
                    <a:pt x="203" y="301"/>
                    <a:pt x="203" y="301"/>
                    <a:pt x="203" y="301"/>
                  </a:cubicBezTo>
                  <a:cubicBezTo>
                    <a:pt x="203" y="301"/>
                    <a:pt x="203" y="301"/>
                    <a:pt x="203" y="301"/>
                  </a:cubicBezTo>
                  <a:cubicBezTo>
                    <a:pt x="204" y="301"/>
                    <a:pt x="204" y="301"/>
                    <a:pt x="204" y="301"/>
                  </a:cubicBezTo>
                  <a:cubicBezTo>
                    <a:pt x="214" y="314"/>
                    <a:pt x="214" y="314"/>
                    <a:pt x="214" y="314"/>
                  </a:cubicBezTo>
                  <a:cubicBezTo>
                    <a:pt x="229" y="311"/>
                    <a:pt x="229" y="311"/>
                    <a:pt x="229" y="311"/>
                  </a:cubicBezTo>
                  <a:cubicBezTo>
                    <a:pt x="230" y="311"/>
                    <a:pt x="230" y="311"/>
                    <a:pt x="230" y="311"/>
                  </a:cubicBezTo>
                  <a:cubicBezTo>
                    <a:pt x="236" y="313"/>
                    <a:pt x="236" y="313"/>
                    <a:pt x="236" y="313"/>
                  </a:cubicBezTo>
                  <a:cubicBezTo>
                    <a:pt x="236" y="313"/>
                    <a:pt x="236" y="313"/>
                    <a:pt x="236" y="313"/>
                  </a:cubicBezTo>
                  <a:cubicBezTo>
                    <a:pt x="246" y="322"/>
                    <a:pt x="246" y="322"/>
                    <a:pt x="246" y="322"/>
                  </a:cubicBezTo>
                  <a:cubicBezTo>
                    <a:pt x="263" y="323"/>
                    <a:pt x="263" y="323"/>
                    <a:pt x="263" y="323"/>
                  </a:cubicBezTo>
                  <a:cubicBezTo>
                    <a:pt x="273" y="321"/>
                    <a:pt x="273" y="321"/>
                    <a:pt x="273" y="321"/>
                  </a:cubicBezTo>
                  <a:cubicBezTo>
                    <a:pt x="273" y="321"/>
                    <a:pt x="273" y="321"/>
                    <a:pt x="273" y="321"/>
                  </a:cubicBezTo>
                  <a:cubicBezTo>
                    <a:pt x="287" y="319"/>
                    <a:pt x="296" y="320"/>
                    <a:pt x="299" y="324"/>
                  </a:cubicBezTo>
                  <a:cubicBezTo>
                    <a:pt x="301" y="327"/>
                    <a:pt x="300" y="330"/>
                    <a:pt x="295" y="334"/>
                  </a:cubicBezTo>
                  <a:cubicBezTo>
                    <a:pt x="291" y="338"/>
                    <a:pt x="291" y="338"/>
                    <a:pt x="291" y="338"/>
                  </a:cubicBezTo>
                  <a:cubicBezTo>
                    <a:pt x="290" y="340"/>
                    <a:pt x="292" y="343"/>
                    <a:pt x="297" y="348"/>
                  </a:cubicBezTo>
                  <a:cubicBezTo>
                    <a:pt x="297" y="349"/>
                    <a:pt x="297" y="349"/>
                    <a:pt x="297" y="349"/>
                  </a:cubicBezTo>
                  <a:cubicBezTo>
                    <a:pt x="297" y="349"/>
                    <a:pt x="297" y="349"/>
                    <a:pt x="297" y="349"/>
                  </a:cubicBezTo>
                  <a:cubicBezTo>
                    <a:pt x="300" y="351"/>
                    <a:pt x="300" y="351"/>
                    <a:pt x="300" y="351"/>
                  </a:cubicBezTo>
                  <a:cubicBezTo>
                    <a:pt x="301" y="350"/>
                    <a:pt x="301" y="350"/>
                    <a:pt x="301" y="350"/>
                  </a:cubicBezTo>
                  <a:cubicBezTo>
                    <a:pt x="311" y="331"/>
                    <a:pt x="319" y="321"/>
                    <a:pt x="325" y="319"/>
                  </a:cubicBezTo>
                  <a:cubicBezTo>
                    <a:pt x="331" y="317"/>
                    <a:pt x="343" y="322"/>
                    <a:pt x="363" y="334"/>
                  </a:cubicBezTo>
                  <a:cubicBezTo>
                    <a:pt x="387" y="339"/>
                    <a:pt x="387" y="339"/>
                    <a:pt x="387" y="339"/>
                  </a:cubicBezTo>
                  <a:cubicBezTo>
                    <a:pt x="386" y="339"/>
                    <a:pt x="386" y="339"/>
                    <a:pt x="386" y="339"/>
                  </a:cubicBezTo>
                  <a:cubicBezTo>
                    <a:pt x="386" y="340"/>
                    <a:pt x="386" y="340"/>
                    <a:pt x="386" y="340"/>
                  </a:cubicBezTo>
                  <a:cubicBezTo>
                    <a:pt x="385" y="351"/>
                    <a:pt x="385" y="351"/>
                    <a:pt x="385" y="351"/>
                  </a:cubicBezTo>
                  <a:cubicBezTo>
                    <a:pt x="397" y="353"/>
                    <a:pt x="397" y="353"/>
                    <a:pt x="397" y="353"/>
                  </a:cubicBezTo>
                  <a:cubicBezTo>
                    <a:pt x="397" y="368"/>
                    <a:pt x="397" y="368"/>
                    <a:pt x="397" y="368"/>
                  </a:cubicBezTo>
                  <a:cubicBezTo>
                    <a:pt x="400" y="375"/>
                    <a:pt x="403" y="379"/>
                    <a:pt x="405" y="380"/>
                  </a:cubicBezTo>
                  <a:cubicBezTo>
                    <a:pt x="407" y="382"/>
                    <a:pt x="419" y="382"/>
                    <a:pt x="440" y="380"/>
                  </a:cubicBezTo>
                  <a:cubicBezTo>
                    <a:pt x="453" y="374"/>
                    <a:pt x="453" y="374"/>
                    <a:pt x="453" y="374"/>
                  </a:cubicBezTo>
                  <a:cubicBezTo>
                    <a:pt x="465" y="357"/>
                    <a:pt x="465" y="357"/>
                    <a:pt x="465" y="357"/>
                  </a:cubicBezTo>
                  <a:cubicBezTo>
                    <a:pt x="479" y="357"/>
                    <a:pt x="479" y="357"/>
                    <a:pt x="479" y="357"/>
                  </a:cubicBezTo>
                  <a:cubicBezTo>
                    <a:pt x="486" y="355"/>
                    <a:pt x="486" y="355"/>
                    <a:pt x="486" y="355"/>
                  </a:cubicBezTo>
                  <a:cubicBezTo>
                    <a:pt x="512" y="339"/>
                    <a:pt x="512" y="339"/>
                    <a:pt x="512" y="339"/>
                  </a:cubicBezTo>
                  <a:cubicBezTo>
                    <a:pt x="512" y="339"/>
                    <a:pt x="512" y="339"/>
                    <a:pt x="512" y="339"/>
                  </a:cubicBezTo>
                  <a:cubicBezTo>
                    <a:pt x="513" y="339"/>
                    <a:pt x="513" y="339"/>
                    <a:pt x="513" y="339"/>
                  </a:cubicBezTo>
                  <a:cubicBezTo>
                    <a:pt x="513" y="339"/>
                    <a:pt x="513" y="339"/>
                    <a:pt x="513" y="339"/>
                  </a:cubicBezTo>
                  <a:cubicBezTo>
                    <a:pt x="528" y="337"/>
                    <a:pt x="537" y="337"/>
                    <a:pt x="539" y="339"/>
                  </a:cubicBezTo>
                  <a:cubicBezTo>
                    <a:pt x="556" y="353"/>
                    <a:pt x="556" y="353"/>
                    <a:pt x="556" y="353"/>
                  </a:cubicBezTo>
                  <a:cubicBezTo>
                    <a:pt x="562" y="355"/>
                    <a:pt x="562" y="355"/>
                    <a:pt x="562" y="355"/>
                  </a:cubicBezTo>
                  <a:cubicBezTo>
                    <a:pt x="562" y="356"/>
                    <a:pt x="562" y="356"/>
                    <a:pt x="562" y="356"/>
                  </a:cubicBezTo>
                  <a:cubicBezTo>
                    <a:pt x="569" y="359"/>
                    <a:pt x="569" y="359"/>
                    <a:pt x="569" y="359"/>
                  </a:cubicBezTo>
                  <a:cubicBezTo>
                    <a:pt x="570" y="359"/>
                    <a:pt x="570" y="359"/>
                    <a:pt x="570" y="359"/>
                  </a:cubicBezTo>
                  <a:cubicBezTo>
                    <a:pt x="570" y="358"/>
                    <a:pt x="570" y="358"/>
                    <a:pt x="570" y="358"/>
                  </a:cubicBezTo>
                  <a:cubicBezTo>
                    <a:pt x="570" y="358"/>
                    <a:pt x="570" y="358"/>
                    <a:pt x="570" y="358"/>
                  </a:cubicBezTo>
                  <a:cubicBezTo>
                    <a:pt x="570" y="357"/>
                    <a:pt x="570" y="357"/>
                    <a:pt x="570" y="357"/>
                  </a:cubicBezTo>
                  <a:cubicBezTo>
                    <a:pt x="570" y="357"/>
                    <a:pt x="570" y="357"/>
                    <a:pt x="570" y="357"/>
                  </a:cubicBezTo>
                  <a:cubicBezTo>
                    <a:pt x="572" y="345"/>
                    <a:pt x="572" y="345"/>
                    <a:pt x="572" y="345"/>
                  </a:cubicBezTo>
                  <a:cubicBezTo>
                    <a:pt x="571" y="341"/>
                    <a:pt x="571" y="339"/>
                    <a:pt x="572" y="336"/>
                  </a:cubicBezTo>
                  <a:cubicBezTo>
                    <a:pt x="573" y="334"/>
                    <a:pt x="575" y="333"/>
                    <a:pt x="578" y="332"/>
                  </a:cubicBezTo>
                  <a:cubicBezTo>
                    <a:pt x="584" y="331"/>
                    <a:pt x="590" y="336"/>
                    <a:pt x="596" y="347"/>
                  </a:cubicBezTo>
                  <a:cubicBezTo>
                    <a:pt x="596" y="348"/>
                    <a:pt x="596" y="348"/>
                    <a:pt x="596" y="348"/>
                  </a:cubicBezTo>
                  <a:cubicBezTo>
                    <a:pt x="597" y="348"/>
                    <a:pt x="597" y="348"/>
                    <a:pt x="597" y="348"/>
                  </a:cubicBezTo>
                  <a:cubicBezTo>
                    <a:pt x="607" y="343"/>
                    <a:pt x="607" y="343"/>
                    <a:pt x="607" y="343"/>
                  </a:cubicBezTo>
                  <a:cubicBezTo>
                    <a:pt x="609" y="343"/>
                    <a:pt x="610" y="341"/>
                    <a:pt x="610" y="339"/>
                  </a:cubicBezTo>
                  <a:cubicBezTo>
                    <a:pt x="608" y="332"/>
                    <a:pt x="608" y="332"/>
                    <a:pt x="608" y="332"/>
                  </a:cubicBezTo>
                  <a:cubicBezTo>
                    <a:pt x="608" y="331"/>
                    <a:pt x="608" y="331"/>
                    <a:pt x="608" y="331"/>
                  </a:cubicBezTo>
                  <a:cubicBezTo>
                    <a:pt x="607" y="328"/>
                    <a:pt x="608" y="325"/>
                    <a:pt x="611" y="324"/>
                  </a:cubicBezTo>
                  <a:cubicBezTo>
                    <a:pt x="614" y="321"/>
                    <a:pt x="614" y="321"/>
                    <a:pt x="614" y="321"/>
                  </a:cubicBezTo>
                  <a:cubicBezTo>
                    <a:pt x="623" y="312"/>
                    <a:pt x="623" y="312"/>
                    <a:pt x="623" y="312"/>
                  </a:cubicBezTo>
                  <a:cubicBezTo>
                    <a:pt x="629" y="299"/>
                    <a:pt x="629" y="299"/>
                    <a:pt x="629" y="299"/>
                  </a:cubicBezTo>
                  <a:cubicBezTo>
                    <a:pt x="624" y="290"/>
                    <a:pt x="622" y="284"/>
                    <a:pt x="624" y="280"/>
                  </a:cubicBezTo>
                  <a:cubicBezTo>
                    <a:pt x="625" y="269"/>
                    <a:pt x="625" y="269"/>
                    <a:pt x="625" y="269"/>
                  </a:cubicBezTo>
                  <a:cubicBezTo>
                    <a:pt x="623" y="264"/>
                    <a:pt x="622" y="261"/>
                    <a:pt x="622" y="258"/>
                  </a:cubicBezTo>
                  <a:cubicBezTo>
                    <a:pt x="622" y="257"/>
                    <a:pt x="620" y="253"/>
                    <a:pt x="617" y="249"/>
                  </a:cubicBezTo>
                  <a:cubicBezTo>
                    <a:pt x="616" y="249"/>
                    <a:pt x="616" y="249"/>
                    <a:pt x="616" y="249"/>
                  </a:cubicBezTo>
                  <a:cubicBezTo>
                    <a:pt x="616" y="247"/>
                    <a:pt x="616" y="247"/>
                    <a:pt x="616" y="247"/>
                  </a:cubicBezTo>
                  <a:cubicBezTo>
                    <a:pt x="615" y="233"/>
                    <a:pt x="615" y="233"/>
                    <a:pt x="615" y="233"/>
                  </a:cubicBezTo>
                  <a:cubicBezTo>
                    <a:pt x="615" y="231"/>
                    <a:pt x="614" y="227"/>
                    <a:pt x="615" y="223"/>
                  </a:cubicBezTo>
                  <a:cubicBezTo>
                    <a:pt x="612" y="221"/>
                    <a:pt x="609" y="218"/>
                    <a:pt x="608" y="215"/>
                  </a:cubicBezTo>
                  <a:cubicBezTo>
                    <a:pt x="602" y="207"/>
                    <a:pt x="602" y="207"/>
                    <a:pt x="602" y="207"/>
                  </a:cubicBezTo>
                  <a:cubicBezTo>
                    <a:pt x="601" y="207"/>
                    <a:pt x="601" y="207"/>
                    <a:pt x="601" y="207"/>
                  </a:cubicBezTo>
                  <a:cubicBezTo>
                    <a:pt x="601" y="206"/>
                    <a:pt x="601" y="206"/>
                    <a:pt x="601" y="206"/>
                  </a:cubicBezTo>
                  <a:cubicBezTo>
                    <a:pt x="601" y="205"/>
                    <a:pt x="601" y="205"/>
                    <a:pt x="601" y="205"/>
                  </a:cubicBezTo>
                  <a:cubicBezTo>
                    <a:pt x="599" y="195"/>
                    <a:pt x="599" y="195"/>
                    <a:pt x="599" y="195"/>
                  </a:cubicBezTo>
                  <a:cubicBezTo>
                    <a:pt x="593" y="191"/>
                    <a:pt x="593" y="191"/>
                    <a:pt x="593" y="191"/>
                  </a:cubicBezTo>
                  <a:cubicBezTo>
                    <a:pt x="593" y="191"/>
                    <a:pt x="593" y="191"/>
                    <a:pt x="593" y="191"/>
                  </a:cubicBezTo>
                  <a:cubicBezTo>
                    <a:pt x="582" y="182"/>
                    <a:pt x="582" y="182"/>
                    <a:pt x="582" y="182"/>
                  </a:cubicBezTo>
                  <a:cubicBezTo>
                    <a:pt x="582" y="183"/>
                    <a:pt x="582" y="183"/>
                    <a:pt x="582" y="183"/>
                  </a:cubicBezTo>
                  <a:cubicBezTo>
                    <a:pt x="583" y="195"/>
                    <a:pt x="583" y="195"/>
                    <a:pt x="583" y="195"/>
                  </a:cubicBezTo>
                  <a:cubicBezTo>
                    <a:pt x="583" y="195"/>
                    <a:pt x="583" y="195"/>
                    <a:pt x="583" y="195"/>
                  </a:cubicBezTo>
                  <a:cubicBezTo>
                    <a:pt x="583" y="197"/>
                    <a:pt x="583" y="197"/>
                    <a:pt x="583" y="197"/>
                  </a:cubicBezTo>
                  <a:cubicBezTo>
                    <a:pt x="577" y="199"/>
                    <a:pt x="577" y="199"/>
                    <a:pt x="577" y="199"/>
                  </a:cubicBezTo>
                  <a:cubicBezTo>
                    <a:pt x="576" y="207"/>
                    <a:pt x="576" y="207"/>
                    <a:pt x="576" y="207"/>
                  </a:cubicBezTo>
                  <a:cubicBezTo>
                    <a:pt x="576" y="208"/>
                    <a:pt x="576" y="208"/>
                    <a:pt x="576" y="208"/>
                  </a:cubicBezTo>
                  <a:cubicBezTo>
                    <a:pt x="562" y="214"/>
                    <a:pt x="562" y="214"/>
                    <a:pt x="562" y="214"/>
                  </a:cubicBezTo>
                  <a:cubicBezTo>
                    <a:pt x="558" y="203"/>
                    <a:pt x="558" y="203"/>
                    <a:pt x="558" y="203"/>
                  </a:cubicBezTo>
                  <a:cubicBezTo>
                    <a:pt x="555" y="202"/>
                    <a:pt x="555" y="202"/>
                    <a:pt x="555" y="202"/>
                  </a:cubicBezTo>
                  <a:cubicBezTo>
                    <a:pt x="550" y="206"/>
                    <a:pt x="550" y="206"/>
                    <a:pt x="550" y="206"/>
                  </a:cubicBezTo>
                  <a:cubicBezTo>
                    <a:pt x="548" y="214"/>
                    <a:pt x="548" y="214"/>
                    <a:pt x="548" y="214"/>
                  </a:cubicBezTo>
                  <a:cubicBezTo>
                    <a:pt x="538" y="217"/>
                    <a:pt x="538" y="217"/>
                    <a:pt x="538" y="217"/>
                  </a:cubicBezTo>
                  <a:cubicBezTo>
                    <a:pt x="532" y="213"/>
                    <a:pt x="532" y="213"/>
                    <a:pt x="532" y="213"/>
                  </a:cubicBezTo>
                  <a:cubicBezTo>
                    <a:pt x="524" y="211"/>
                    <a:pt x="524" y="211"/>
                    <a:pt x="524" y="211"/>
                  </a:cubicBezTo>
                  <a:cubicBezTo>
                    <a:pt x="522" y="199"/>
                    <a:pt x="522" y="199"/>
                    <a:pt x="522" y="199"/>
                  </a:cubicBezTo>
                  <a:cubicBezTo>
                    <a:pt x="518" y="193"/>
                    <a:pt x="518" y="193"/>
                    <a:pt x="518" y="193"/>
                  </a:cubicBezTo>
                  <a:cubicBezTo>
                    <a:pt x="514" y="191"/>
                    <a:pt x="514" y="191"/>
                    <a:pt x="514" y="191"/>
                  </a:cubicBezTo>
                  <a:cubicBezTo>
                    <a:pt x="513" y="190"/>
                    <a:pt x="513" y="190"/>
                    <a:pt x="513" y="190"/>
                  </a:cubicBezTo>
                  <a:cubicBezTo>
                    <a:pt x="510" y="185"/>
                    <a:pt x="510" y="185"/>
                    <a:pt x="510" y="185"/>
                  </a:cubicBezTo>
                  <a:cubicBezTo>
                    <a:pt x="510" y="185"/>
                    <a:pt x="510" y="185"/>
                    <a:pt x="510" y="185"/>
                  </a:cubicBezTo>
                  <a:cubicBezTo>
                    <a:pt x="506" y="179"/>
                    <a:pt x="506" y="179"/>
                    <a:pt x="506" y="179"/>
                  </a:cubicBezTo>
                  <a:cubicBezTo>
                    <a:pt x="500" y="172"/>
                    <a:pt x="500" y="172"/>
                    <a:pt x="500" y="172"/>
                  </a:cubicBezTo>
                  <a:cubicBezTo>
                    <a:pt x="496" y="172"/>
                    <a:pt x="496" y="172"/>
                    <a:pt x="496" y="172"/>
                  </a:cubicBezTo>
                  <a:cubicBezTo>
                    <a:pt x="488" y="175"/>
                    <a:pt x="488" y="175"/>
                    <a:pt x="488" y="175"/>
                  </a:cubicBezTo>
                  <a:cubicBezTo>
                    <a:pt x="487" y="175"/>
                    <a:pt x="487" y="175"/>
                    <a:pt x="487" y="175"/>
                  </a:cubicBezTo>
                  <a:cubicBezTo>
                    <a:pt x="467" y="174"/>
                    <a:pt x="467" y="174"/>
                    <a:pt x="467" y="174"/>
                  </a:cubicBezTo>
                  <a:cubicBezTo>
                    <a:pt x="451" y="171"/>
                    <a:pt x="451" y="171"/>
                    <a:pt x="451" y="171"/>
                  </a:cubicBezTo>
                  <a:cubicBezTo>
                    <a:pt x="450" y="170"/>
                    <a:pt x="447" y="169"/>
                    <a:pt x="443" y="166"/>
                  </a:cubicBezTo>
                  <a:cubicBezTo>
                    <a:pt x="431" y="162"/>
                    <a:pt x="431" y="162"/>
                    <a:pt x="431" y="162"/>
                  </a:cubicBezTo>
                  <a:cubicBezTo>
                    <a:pt x="422" y="159"/>
                    <a:pt x="416" y="157"/>
                    <a:pt x="415" y="155"/>
                  </a:cubicBezTo>
                  <a:cubicBezTo>
                    <a:pt x="413" y="154"/>
                    <a:pt x="413" y="154"/>
                    <a:pt x="413" y="154"/>
                  </a:cubicBezTo>
                  <a:cubicBezTo>
                    <a:pt x="410" y="153"/>
                    <a:pt x="410" y="153"/>
                    <a:pt x="410" y="153"/>
                  </a:cubicBezTo>
                  <a:cubicBezTo>
                    <a:pt x="403" y="149"/>
                    <a:pt x="403" y="149"/>
                    <a:pt x="403" y="149"/>
                  </a:cubicBezTo>
                  <a:cubicBezTo>
                    <a:pt x="402" y="149"/>
                    <a:pt x="402" y="149"/>
                    <a:pt x="402" y="149"/>
                  </a:cubicBezTo>
                  <a:cubicBezTo>
                    <a:pt x="401" y="147"/>
                    <a:pt x="400" y="146"/>
                    <a:pt x="399" y="144"/>
                  </a:cubicBezTo>
                  <a:cubicBezTo>
                    <a:pt x="398" y="141"/>
                    <a:pt x="398" y="141"/>
                    <a:pt x="398" y="141"/>
                  </a:cubicBezTo>
                  <a:cubicBezTo>
                    <a:pt x="394" y="136"/>
                    <a:pt x="394" y="136"/>
                    <a:pt x="394" y="136"/>
                  </a:cubicBezTo>
                  <a:cubicBezTo>
                    <a:pt x="389" y="133"/>
                    <a:pt x="389" y="133"/>
                    <a:pt x="389" y="133"/>
                  </a:cubicBezTo>
                  <a:cubicBezTo>
                    <a:pt x="387" y="135"/>
                    <a:pt x="387" y="135"/>
                    <a:pt x="387" y="135"/>
                  </a:cubicBezTo>
                  <a:cubicBezTo>
                    <a:pt x="385" y="136"/>
                    <a:pt x="385" y="136"/>
                    <a:pt x="385" y="136"/>
                  </a:cubicBezTo>
                  <a:cubicBezTo>
                    <a:pt x="384" y="137"/>
                    <a:pt x="384" y="137"/>
                    <a:pt x="384" y="137"/>
                  </a:cubicBezTo>
                  <a:cubicBezTo>
                    <a:pt x="382" y="139"/>
                    <a:pt x="380" y="139"/>
                    <a:pt x="378" y="140"/>
                  </a:cubicBezTo>
                  <a:cubicBezTo>
                    <a:pt x="375" y="141"/>
                    <a:pt x="372" y="139"/>
                    <a:pt x="368" y="135"/>
                  </a:cubicBezTo>
                  <a:cubicBezTo>
                    <a:pt x="361" y="127"/>
                    <a:pt x="361" y="127"/>
                    <a:pt x="361" y="127"/>
                  </a:cubicBezTo>
                  <a:cubicBezTo>
                    <a:pt x="358" y="123"/>
                    <a:pt x="356" y="121"/>
                    <a:pt x="355" y="119"/>
                  </a:cubicBezTo>
                  <a:cubicBezTo>
                    <a:pt x="353" y="115"/>
                    <a:pt x="353" y="115"/>
                    <a:pt x="353" y="115"/>
                  </a:cubicBezTo>
                  <a:cubicBezTo>
                    <a:pt x="350" y="113"/>
                    <a:pt x="348" y="110"/>
                    <a:pt x="347" y="107"/>
                  </a:cubicBezTo>
                  <a:cubicBezTo>
                    <a:pt x="346" y="104"/>
                    <a:pt x="346" y="101"/>
                    <a:pt x="347" y="97"/>
                  </a:cubicBezTo>
                  <a:cubicBezTo>
                    <a:pt x="347" y="97"/>
                    <a:pt x="347" y="97"/>
                    <a:pt x="347" y="97"/>
                  </a:cubicBezTo>
                  <a:cubicBezTo>
                    <a:pt x="347" y="97"/>
                    <a:pt x="347" y="97"/>
                    <a:pt x="347" y="97"/>
                  </a:cubicBezTo>
                  <a:cubicBezTo>
                    <a:pt x="352" y="88"/>
                    <a:pt x="352" y="88"/>
                    <a:pt x="352" y="88"/>
                  </a:cubicBezTo>
                  <a:cubicBezTo>
                    <a:pt x="355" y="79"/>
                    <a:pt x="355" y="79"/>
                    <a:pt x="355" y="79"/>
                  </a:cubicBezTo>
                  <a:cubicBezTo>
                    <a:pt x="356" y="73"/>
                    <a:pt x="356" y="73"/>
                    <a:pt x="356" y="73"/>
                  </a:cubicBezTo>
                  <a:cubicBezTo>
                    <a:pt x="354" y="64"/>
                    <a:pt x="354" y="64"/>
                    <a:pt x="354" y="64"/>
                  </a:cubicBezTo>
                  <a:cubicBezTo>
                    <a:pt x="348" y="59"/>
                    <a:pt x="348" y="59"/>
                    <a:pt x="348" y="59"/>
                  </a:cubicBezTo>
                  <a:cubicBezTo>
                    <a:pt x="349" y="51"/>
                    <a:pt x="349" y="51"/>
                    <a:pt x="349" y="51"/>
                  </a:cubicBezTo>
                  <a:cubicBezTo>
                    <a:pt x="349" y="45"/>
                    <a:pt x="351" y="43"/>
                    <a:pt x="355" y="42"/>
                  </a:cubicBezTo>
                  <a:cubicBezTo>
                    <a:pt x="356" y="41"/>
                    <a:pt x="357" y="41"/>
                    <a:pt x="357" y="39"/>
                  </a:cubicBezTo>
                  <a:cubicBezTo>
                    <a:pt x="357" y="39"/>
                    <a:pt x="357" y="39"/>
                    <a:pt x="357" y="39"/>
                  </a:cubicBezTo>
                  <a:cubicBezTo>
                    <a:pt x="357" y="31"/>
                    <a:pt x="357" y="31"/>
                    <a:pt x="357" y="31"/>
                  </a:cubicBezTo>
                  <a:cubicBezTo>
                    <a:pt x="357" y="30"/>
                    <a:pt x="357" y="30"/>
                    <a:pt x="357" y="30"/>
                  </a:cubicBezTo>
                  <a:cubicBezTo>
                    <a:pt x="357" y="30"/>
                    <a:pt x="357" y="30"/>
                    <a:pt x="357" y="30"/>
                  </a:cubicBezTo>
                  <a:cubicBezTo>
                    <a:pt x="357" y="21"/>
                    <a:pt x="357" y="21"/>
                    <a:pt x="357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4" y="20"/>
                    <a:pt x="354" y="20"/>
                    <a:pt x="354" y="20"/>
                  </a:cubicBezTo>
                  <a:cubicBezTo>
                    <a:pt x="354" y="19"/>
                    <a:pt x="354" y="19"/>
                    <a:pt x="354" y="19"/>
                  </a:cubicBezTo>
                  <a:cubicBezTo>
                    <a:pt x="354" y="19"/>
                    <a:pt x="354" y="19"/>
                    <a:pt x="354" y="19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6" y="15"/>
                    <a:pt x="346" y="15"/>
                    <a:pt x="346" y="15"/>
                  </a:cubicBezTo>
                  <a:cubicBezTo>
                    <a:pt x="341" y="10"/>
                    <a:pt x="341" y="10"/>
                    <a:pt x="341" y="10"/>
                  </a:cubicBezTo>
                  <a:cubicBezTo>
                    <a:pt x="322" y="6"/>
                    <a:pt x="322" y="6"/>
                    <a:pt x="322" y="6"/>
                  </a:cubicBezTo>
                  <a:cubicBezTo>
                    <a:pt x="322" y="6"/>
                    <a:pt x="322" y="6"/>
                    <a:pt x="322" y="6"/>
                  </a:cubicBezTo>
                  <a:cubicBezTo>
                    <a:pt x="316" y="2"/>
                    <a:pt x="316" y="2"/>
                    <a:pt x="316" y="2"/>
                  </a:cubicBezTo>
                  <a:cubicBezTo>
                    <a:pt x="305" y="2"/>
                    <a:pt x="305" y="2"/>
                    <a:pt x="305" y="2"/>
                  </a:cubicBezTo>
                  <a:cubicBezTo>
                    <a:pt x="303" y="2"/>
                    <a:pt x="301" y="3"/>
                    <a:pt x="298" y="5"/>
                  </a:cubicBezTo>
                  <a:cubicBezTo>
                    <a:pt x="298" y="5"/>
                    <a:pt x="298" y="5"/>
                    <a:pt x="298" y="5"/>
                  </a:cubicBezTo>
                  <a:cubicBezTo>
                    <a:pt x="289" y="8"/>
                    <a:pt x="289" y="8"/>
                    <a:pt x="289" y="8"/>
                  </a:cubicBezTo>
                  <a:cubicBezTo>
                    <a:pt x="267" y="8"/>
                    <a:pt x="267" y="8"/>
                    <a:pt x="267" y="8"/>
                  </a:cubicBezTo>
                  <a:cubicBezTo>
                    <a:pt x="264" y="9"/>
                    <a:pt x="261" y="9"/>
                    <a:pt x="260" y="11"/>
                  </a:cubicBezTo>
                  <a:cubicBezTo>
                    <a:pt x="257" y="13"/>
                    <a:pt x="253" y="15"/>
                    <a:pt x="247" y="17"/>
                  </a:cubicBez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ubicBezTo>
                    <a:pt x="221" y="18"/>
                    <a:pt x="221" y="18"/>
                    <a:pt x="221" y="18"/>
                  </a:cubicBezTo>
                  <a:cubicBezTo>
                    <a:pt x="220" y="17"/>
                    <a:pt x="220" y="17"/>
                    <a:pt x="220" y="17"/>
                  </a:cubicBezTo>
                  <a:cubicBezTo>
                    <a:pt x="220" y="18"/>
                    <a:pt x="220" y="18"/>
                    <a:pt x="220" y="18"/>
                  </a:cubicBezTo>
                  <a:cubicBezTo>
                    <a:pt x="220" y="17"/>
                    <a:pt x="220" y="17"/>
                    <a:pt x="220" y="17"/>
                  </a:cubicBezTo>
                  <a:cubicBezTo>
                    <a:pt x="214" y="17"/>
                    <a:pt x="214" y="17"/>
                    <a:pt x="214" y="17"/>
                  </a:cubicBezTo>
                  <a:cubicBezTo>
                    <a:pt x="206" y="20"/>
                    <a:pt x="206" y="20"/>
                    <a:pt x="206" y="20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187" y="21"/>
                    <a:pt x="187" y="21"/>
                    <a:pt x="187" y="21"/>
                  </a:cubicBezTo>
                  <a:cubicBezTo>
                    <a:pt x="178" y="18"/>
                    <a:pt x="178" y="18"/>
                    <a:pt x="178" y="18"/>
                  </a:cubicBezTo>
                  <a:cubicBezTo>
                    <a:pt x="171" y="18"/>
                    <a:pt x="171" y="18"/>
                    <a:pt x="171" y="18"/>
                  </a:cubicBezTo>
                  <a:cubicBezTo>
                    <a:pt x="168" y="17"/>
                    <a:pt x="164" y="15"/>
                    <a:pt x="160" y="10"/>
                  </a:cubicBezTo>
                  <a:cubicBezTo>
                    <a:pt x="160" y="9"/>
                    <a:pt x="160" y="9"/>
                    <a:pt x="160" y="9"/>
                  </a:cubicBezTo>
                  <a:cubicBezTo>
                    <a:pt x="159" y="5"/>
                    <a:pt x="158" y="4"/>
                    <a:pt x="158" y="3"/>
                  </a:cubicBezTo>
                  <a:cubicBezTo>
                    <a:pt x="156" y="2"/>
                    <a:pt x="156" y="2"/>
                    <a:pt x="156" y="2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36" y="9"/>
                    <a:pt x="136" y="9"/>
                    <a:pt x="136" y="9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19" y="11"/>
                    <a:pt x="119" y="11"/>
                    <a:pt x="119" y="11"/>
                  </a:cubicBezTo>
                  <a:cubicBezTo>
                    <a:pt x="116" y="11"/>
                    <a:pt x="112" y="9"/>
                    <a:pt x="106" y="8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84" y="1"/>
                    <a:pt x="84" y="1"/>
                    <a:pt x="84" y="1"/>
                  </a:cubicBezTo>
                  <a:lnTo>
                    <a:pt x="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2570926" y="4236782"/>
              <a:ext cx="796607" cy="832941"/>
            </a:xfrm>
            <a:custGeom>
              <a:avLst/>
              <a:gdLst>
                <a:gd name="T0" fmla="*/ 9 w 284"/>
                <a:gd name="T1" fmla="*/ 183 h 297"/>
                <a:gd name="T2" fmla="*/ 41 w 284"/>
                <a:gd name="T3" fmla="*/ 181 h 297"/>
                <a:gd name="T4" fmla="*/ 42 w 284"/>
                <a:gd name="T5" fmla="*/ 195 h 297"/>
                <a:gd name="T6" fmla="*/ 67 w 284"/>
                <a:gd name="T7" fmla="*/ 222 h 297"/>
                <a:gd name="T8" fmla="*/ 72 w 284"/>
                <a:gd name="T9" fmla="*/ 260 h 297"/>
                <a:gd name="T10" fmla="*/ 110 w 284"/>
                <a:gd name="T11" fmla="*/ 271 h 297"/>
                <a:gd name="T12" fmla="*/ 118 w 284"/>
                <a:gd name="T13" fmla="*/ 282 h 297"/>
                <a:gd name="T14" fmla="*/ 135 w 284"/>
                <a:gd name="T15" fmla="*/ 297 h 297"/>
                <a:gd name="T16" fmla="*/ 136 w 284"/>
                <a:gd name="T17" fmla="*/ 285 h 297"/>
                <a:gd name="T18" fmla="*/ 135 w 284"/>
                <a:gd name="T19" fmla="*/ 244 h 297"/>
                <a:gd name="T20" fmla="*/ 161 w 284"/>
                <a:gd name="T21" fmla="*/ 236 h 297"/>
                <a:gd name="T22" fmla="*/ 190 w 284"/>
                <a:gd name="T23" fmla="*/ 236 h 297"/>
                <a:gd name="T24" fmla="*/ 219 w 284"/>
                <a:gd name="T25" fmla="*/ 233 h 297"/>
                <a:gd name="T26" fmla="*/ 256 w 284"/>
                <a:gd name="T27" fmla="*/ 211 h 297"/>
                <a:gd name="T28" fmla="*/ 265 w 284"/>
                <a:gd name="T29" fmla="*/ 214 h 297"/>
                <a:gd name="T30" fmla="*/ 270 w 284"/>
                <a:gd name="T31" fmla="*/ 216 h 297"/>
                <a:gd name="T32" fmla="*/ 284 w 284"/>
                <a:gd name="T33" fmla="*/ 206 h 297"/>
                <a:gd name="T34" fmla="*/ 274 w 284"/>
                <a:gd name="T35" fmla="*/ 195 h 297"/>
                <a:gd name="T36" fmla="*/ 251 w 284"/>
                <a:gd name="T37" fmla="*/ 181 h 297"/>
                <a:gd name="T38" fmla="*/ 236 w 284"/>
                <a:gd name="T39" fmla="*/ 182 h 297"/>
                <a:gd name="T40" fmla="*/ 230 w 284"/>
                <a:gd name="T41" fmla="*/ 170 h 297"/>
                <a:gd name="T42" fmla="*/ 234 w 284"/>
                <a:gd name="T43" fmla="*/ 155 h 297"/>
                <a:gd name="T44" fmla="*/ 226 w 284"/>
                <a:gd name="T45" fmla="*/ 137 h 297"/>
                <a:gd name="T46" fmla="*/ 232 w 284"/>
                <a:gd name="T47" fmla="*/ 106 h 297"/>
                <a:gd name="T48" fmla="*/ 216 w 284"/>
                <a:gd name="T49" fmla="*/ 102 h 297"/>
                <a:gd name="T50" fmla="*/ 200 w 284"/>
                <a:gd name="T51" fmla="*/ 84 h 297"/>
                <a:gd name="T52" fmla="*/ 198 w 284"/>
                <a:gd name="T53" fmla="*/ 75 h 297"/>
                <a:gd name="T54" fmla="*/ 206 w 284"/>
                <a:gd name="T55" fmla="*/ 66 h 297"/>
                <a:gd name="T56" fmla="*/ 235 w 284"/>
                <a:gd name="T57" fmla="*/ 63 h 297"/>
                <a:gd name="T58" fmla="*/ 243 w 284"/>
                <a:gd name="T59" fmla="*/ 66 h 297"/>
                <a:gd name="T60" fmla="*/ 256 w 284"/>
                <a:gd name="T61" fmla="*/ 54 h 297"/>
                <a:gd name="T62" fmla="*/ 235 w 284"/>
                <a:gd name="T63" fmla="*/ 52 h 297"/>
                <a:gd name="T64" fmla="*/ 227 w 284"/>
                <a:gd name="T65" fmla="*/ 45 h 297"/>
                <a:gd name="T66" fmla="*/ 222 w 284"/>
                <a:gd name="T67" fmla="*/ 22 h 297"/>
                <a:gd name="T68" fmla="*/ 198 w 284"/>
                <a:gd name="T69" fmla="*/ 34 h 297"/>
                <a:gd name="T70" fmla="*/ 201 w 284"/>
                <a:gd name="T71" fmla="*/ 50 h 297"/>
                <a:gd name="T72" fmla="*/ 193 w 284"/>
                <a:gd name="T73" fmla="*/ 62 h 297"/>
                <a:gd name="T74" fmla="*/ 183 w 284"/>
                <a:gd name="T75" fmla="*/ 86 h 297"/>
                <a:gd name="T76" fmla="*/ 183 w 284"/>
                <a:gd name="T77" fmla="*/ 98 h 297"/>
                <a:gd name="T78" fmla="*/ 177 w 284"/>
                <a:gd name="T79" fmla="*/ 105 h 297"/>
                <a:gd name="T80" fmla="*/ 173 w 284"/>
                <a:gd name="T81" fmla="*/ 107 h 297"/>
                <a:gd name="T82" fmla="*/ 153 w 284"/>
                <a:gd name="T83" fmla="*/ 112 h 297"/>
                <a:gd name="T84" fmla="*/ 138 w 284"/>
                <a:gd name="T85" fmla="*/ 110 h 297"/>
                <a:gd name="T86" fmla="*/ 129 w 284"/>
                <a:gd name="T87" fmla="*/ 106 h 297"/>
                <a:gd name="T88" fmla="*/ 122 w 284"/>
                <a:gd name="T89" fmla="*/ 84 h 297"/>
                <a:gd name="T90" fmla="*/ 113 w 284"/>
                <a:gd name="T91" fmla="*/ 64 h 297"/>
                <a:gd name="T92" fmla="*/ 110 w 284"/>
                <a:gd name="T93" fmla="*/ 58 h 297"/>
                <a:gd name="T94" fmla="*/ 100 w 284"/>
                <a:gd name="T95" fmla="*/ 52 h 297"/>
                <a:gd name="T96" fmla="*/ 86 w 284"/>
                <a:gd name="T97" fmla="*/ 44 h 297"/>
                <a:gd name="T98" fmla="*/ 85 w 284"/>
                <a:gd name="T99" fmla="*/ 35 h 297"/>
                <a:gd name="T100" fmla="*/ 77 w 284"/>
                <a:gd name="T101" fmla="*/ 29 h 297"/>
                <a:gd name="T102" fmla="*/ 61 w 284"/>
                <a:gd name="T103" fmla="*/ 42 h 297"/>
                <a:gd name="T104" fmla="*/ 49 w 284"/>
                <a:gd name="T105" fmla="*/ 21 h 297"/>
                <a:gd name="T106" fmla="*/ 40 w 284"/>
                <a:gd name="T107" fmla="*/ 11 h 297"/>
                <a:gd name="T108" fmla="*/ 28 w 284"/>
                <a:gd name="T109" fmla="*/ 33 h 297"/>
                <a:gd name="T110" fmla="*/ 28 w 284"/>
                <a:gd name="T111" fmla="*/ 54 h 297"/>
                <a:gd name="T112" fmla="*/ 45 w 284"/>
                <a:gd name="T113" fmla="*/ 70 h 297"/>
                <a:gd name="T114" fmla="*/ 31 w 284"/>
                <a:gd name="T115" fmla="*/ 128 h 297"/>
                <a:gd name="T116" fmla="*/ 1 w 284"/>
                <a:gd name="T117" fmla="*/ 174 h 297"/>
                <a:gd name="T118" fmla="*/ 2 w 284"/>
                <a:gd name="T119" fmla="*/ 182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84" h="297">
                  <a:moveTo>
                    <a:pt x="2" y="182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3" y="187"/>
                    <a:pt x="6" y="186"/>
                    <a:pt x="9" y="183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10" y="183"/>
                    <a:pt x="10" y="183"/>
                    <a:pt x="10" y="183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41" y="181"/>
                    <a:pt x="41" y="181"/>
                    <a:pt x="41" y="181"/>
                  </a:cubicBezTo>
                  <a:cubicBezTo>
                    <a:pt x="41" y="182"/>
                    <a:pt x="41" y="182"/>
                    <a:pt x="41" y="182"/>
                  </a:cubicBezTo>
                  <a:cubicBezTo>
                    <a:pt x="37" y="189"/>
                    <a:pt x="37" y="189"/>
                    <a:pt x="37" y="189"/>
                  </a:cubicBezTo>
                  <a:cubicBezTo>
                    <a:pt x="42" y="195"/>
                    <a:pt x="42" y="195"/>
                    <a:pt x="42" y="195"/>
                  </a:cubicBezTo>
                  <a:cubicBezTo>
                    <a:pt x="42" y="195"/>
                    <a:pt x="42" y="195"/>
                    <a:pt x="42" y="195"/>
                  </a:cubicBezTo>
                  <a:cubicBezTo>
                    <a:pt x="42" y="196"/>
                    <a:pt x="42" y="196"/>
                    <a:pt x="42" y="196"/>
                  </a:cubicBezTo>
                  <a:cubicBezTo>
                    <a:pt x="38" y="213"/>
                    <a:pt x="38" y="213"/>
                    <a:pt x="38" y="213"/>
                  </a:cubicBezTo>
                  <a:cubicBezTo>
                    <a:pt x="49" y="221"/>
                    <a:pt x="49" y="221"/>
                    <a:pt x="49" y="221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5" y="225"/>
                    <a:pt x="65" y="225"/>
                    <a:pt x="65" y="225"/>
                  </a:cubicBezTo>
                  <a:cubicBezTo>
                    <a:pt x="53" y="240"/>
                    <a:pt x="47" y="249"/>
                    <a:pt x="47" y="252"/>
                  </a:cubicBezTo>
                  <a:cubicBezTo>
                    <a:pt x="55" y="253"/>
                    <a:pt x="55" y="253"/>
                    <a:pt x="55" y="253"/>
                  </a:cubicBezTo>
                  <a:cubicBezTo>
                    <a:pt x="64" y="254"/>
                    <a:pt x="70" y="257"/>
                    <a:pt x="72" y="260"/>
                  </a:cubicBezTo>
                  <a:cubicBezTo>
                    <a:pt x="74" y="265"/>
                    <a:pt x="77" y="270"/>
                    <a:pt x="79" y="276"/>
                  </a:cubicBezTo>
                  <a:cubicBezTo>
                    <a:pt x="89" y="282"/>
                    <a:pt x="89" y="282"/>
                    <a:pt x="89" y="282"/>
                  </a:cubicBezTo>
                  <a:cubicBezTo>
                    <a:pt x="96" y="283"/>
                    <a:pt x="96" y="283"/>
                    <a:pt x="96" y="283"/>
                  </a:cubicBezTo>
                  <a:cubicBezTo>
                    <a:pt x="110" y="271"/>
                    <a:pt x="110" y="271"/>
                    <a:pt x="110" y="271"/>
                  </a:cubicBezTo>
                  <a:cubicBezTo>
                    <a:pt x="117" y="282"/>
                    <a:pt x="117" y="282"/>
                    <a:pt x="117" y="282"/>
                  </a:cubicBezTo>
                  <a:cubicBezTo>
                    <a:pt x="117" y="282"/>
                    <a:pt x="117" y="282"/>
                    <a:pt x="117" y="282"/>
                  </a:cubicBezTo>
                  <a:cubicBezTo>
                    <a:pt x="117" y="282"/>
                    <a:pt x="117" y="282"/>
                    <a:pt x="117" y="282"/>
                  </a:cubicBezTo>
                  <a:cubicBezTo>
                    <a:pt x="118" y="282"/>
                    <a:pt x="118" y="282"/>
                    <a:pt x="118" y="282"/>
                  </a:cubicBezTo>
                  <a:cubicBezTo>
                    <a:pt x="120" y="292"/>
                    <a:pt x="120" y="292"/>
                    <a:pt x="120" y="292"/>
                  </a:cubicBezTo>
                  <a:cubicBezTo>
                    <a:pt x="126" y="294"/>
                    <a:pt x="126" y="294"/>
                    <a:pt x="126" y="294"/>
                  </a:cubicBezTo>
                  <a:cubicBezTo>
                    <a:pt x="126" y="294"/>
                    <a:pt x="126" y="294"/>
                    <a:pt x="126" y="294"/>
                  </a:cubicBezTo>
                  <a:cubicBezTo>
                    <a:pt x="135" y="297"/>
                    <a:pt x="135" y="297"/>
                    <a:pt x="135" y="297"/>
                  </a:cubicBezTo>
                  <a:cubicBezTo>
                    <a:pt x="138" y="296"/>
                    <a:pt x="138" y="296"/>
                    <a:pt x="138" y="296"/>
                  </a:cubicBezTo>
                  <a:cubicBezTo>
                    <a:pt x="138" y="296"/>
                    <a:pt x="138" y="296"/>
                    <a:pt x="138" y="296"/>
                  </a:cubicBezTo>
                  <a:cubicBezTo>
                    <a:pt x="136" y="285"/>
                    <a:pt x="136" y="285"/>
                    <a:pt x="136" y="285"/>
                  </a:cubicBezTo>
                  <a:cubicBezTo>
                    <a:pt x="136" y="285"/>
                    <a:pt x="136" y="285"/>
                    <a:pt x="136" y="285"/>
                  </a:cubicBezTo>
                  <a:cubicBezTo>
                    <a:pt x="131" y="261"/>
                    <a:pt x="131" y="261"/>
                    <a:pt x="131" y="261"/>
                  </a:cubicBezTo>
                  <a:cubicBezTo>
                    <a:pt x="131" y="260"/>
                    <a:pt x="131" y="260"/>
                    <a:pt x="131" y="260"/>
                  </a:cubicBezTo>
                  <a:cubicBezTo>
                    <a:pt x="134" y="244"/>
                    <a:pt x="134" y="244"/>
                    <a:pt x="134" y="244"/>
                  </a:cubicBezTo>
                  <a:cubicBezTo>
                    <a:pt x="135" y="244"/>
                    <a:pt x="135" y="244"/>
                    <a:pt x="135" y="244"/>
                  </a:cubicBezTo>
                  <a:cubicBezTo>
                    <a:pt x="136" y="244"/>
                    <a:pt x="136" y="244"/>
                    <a:pt x="136" y="244"/>
                  </a:cubicBezTo>
                  <a:cubicBezTo>
                    <a:pt x="147" y="245"/>
                    <a:pt x="147" y="245"/>
                    <a:pt x="147" y="24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61" y="236"/>
                    <a:pt x="161" y="236"/>
                    <a:pt x="161" y="236"/>
                  </a:cubicBezTo>
                  <a:cubicBezTo>
                    <a:pt x="169" y="242"/>
                    <a:pt x="173" y="246"/>
                    <a:pt x="176" y="249"/>
                  </a:cubicBezTo>
                  <a:cubicBezTo>
                    <a:pt x="178" y="248"/>
                    <a:pt x="183" y="244"/>
                    <a:pt x="189" y="237"/>
                  </a:cubicBezTo>
                  <a:cubicBezTo>
                    <a:pt x="189" y="237"/>
                    <a:pt x="189" y="237"/>
                    <a:pt x="189" y="237"/>
                  </a:cubicBezTo>
                  <a:cubicBezTo>
                    <a:pt x="190" y="236"/>
                    <a:pt x="190" y="236"/>
                    <a:pt x="190" y="236"/>
                  </a:cubicBezTo>
                  <a:cubicBezTo>
                    <a:pt x="210" y="241"/>
                    <a:pt x="210" y="241"/>
                    <a:pt x="210" y="241"/>
                  </a:cubicBezTo>
                  <a:cubicBezTo>
                    <a:pt x="219" y="234"/>
                    <a:pt x="219" y="234"/>
                    <a:pt x="219" y="234"/>
                  </a:cubicBezTo>
                  <a:cubicBezTo>
                    <a:pt x="219" y="234"/>
                    <a:pt x="219" y="234"/>
                    <a:pt x="219" y="234"/>
                  </a:cubicBezTo>
                  <a:cubicBezTo>
                    <a:pt x="219" y="233"/>
                    <a:pt x="219" y="233"/>
                    <a:pt x="219" y="233"/>
                  </a:cubicBezTo>
                  <a:cubicBezTo>
                    <a:pt x="220" y="233"/>
                    <a:pt x="220" y="233"/>
                    <a:pt x="220" y="233"/>
                  </a:cubicBezTo>
                  <a:cubicBezTo>
                    <a:pt x="220" y="234"/>
                    <a:pt x="220" y="234"/>
                    <a:pt x="220" y="234"/>
                  </a:cubicBezTo>
                  <a:cubicBezTo>
                    <a:pt x="229" y="235"/>
                    <a:pt x="229" y="235"/>
                    <a:pt x="229" y="235"/>
                  </a:cubicBezTo>
                  <a:cubicBezTo>
                    <a:pt x="256" y="211"/>
                    <a:pt x="256" y="211"/>
                    <a:pt x="256" y="211"/>
                  </a:cubicBezTo>
                  <a:cubicBezTo>
                    <a:pt x="264" y="214"/>
                    <a:pt x="264" y="214"/>
                    <a:pt x="264" y="214"/>
                  </a:cubicBezTo>
                  <a:cubicBezTo>
                    <a:pt x="264" y="214"/>
                    <a:pt x="264" y="214"/>
                    <a:pt x="264" y="214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5"/>
                    <a:pt x="265" y="215"/>
                    <a:pt x="265" y="215"/>
                  </a:cubicBezTo>
                  <a:cubicBezTo>
                    <a:pt x="267" y="218"/>
                    <a:pt x="267" y="218"/>
                    <a:pt x="267" y="218"/>
                  </a:cubicBezTo>
                  <a:cubicBezTo>
                    <a:pt x="269" y="216"/>
                    <a:pt x="269" y="216"/>
                    <a:pt x="269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8" y="211"/>
                    <a:pt x="278" y="211"/>
                    <a:pt x="278" y="211"/>
                  </a:cubicBezTo>
                  <a:cubicBezTo>
                    <a:pt x="284" y="206"/>
                    <a:pt x="284" y="206"/>
                    <a:pt x="284" y="206"/>
                  </a:cubicBezTo>
                  <a:cubicBezTo>
                    <a:pt x="283" y="193"/>
                    <a:pt x="283" y="193"/>
                    <a:pt x="283" y="193"/>
                  </a:cubicBezTo>
                  <a:cubicBezTo>
                    <a:pt x="281" y="192"/>
                    <a:pt x="281" y="192"/>
                    <a:pt x="281" y="192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1" y="196"/>
                    <a:pt x="269" y="196"/>
                    <a:pt x="267" y="196"/>
                  </a:cubicBezTo>
                  <a:cubicBezTo>
                    <a:pt x="258" y="196"/>
                    <a:pt x="258" y="196"/>
                    <a:pt x="258" y="196"/>
                  </a:cubicBezTo>
                  <a:cubicBezTo>
                    <a:pt x="255" y="196"/>
                    <a:pt x="253" y="195"/>
                    <a:pt x="252" y="194"/>
                  </a:cubicBezTo>
                  <a:cubicBezTo>
                    <a:pt x="251" y="181"/>
                    <a:pt x="251" y="181"/>
                    <a:pt x="251" y="181"/>
                  </a:cubicBezTo>
                  <a:cubicBezTo>
                    <a:pt x="249" y="179"/>
                    <a:pt x="247" y="178"/>
                    <a:pt x="246" y="178"/>
                  </a:cubicBezTo>
                  <a:cubicBezTo>
                    <a:pt x="244" y="179"/>
                    <a:pt x="244" y="179"/>
                    <a:pt x="244" y="179"/>
                  </a:cubicBezTo>
                  <a:cubicBezTo>
                    <a:pt x="241" y="181"/>
                    <a:pt x="241" y="181"/>
                    <a:pt x="241" y="181"/>
                  </a:cubicBezTo>
                  <a:cubicBezTo>
                    <a:pt x="236" y="182"/>
                    <a:pt x="236" y="182"/>
                    <a:pt x="236" y="182"/>
                  </a:cubicBezTo>
                  <a:cubicBezTo>
                    <a:pt x="234" y="182"/>
                    <a:pt x="234" y="182"/>
                    <a:pt x="234" y="182"/>
                  </a:cubicBezTo>
                  <a:cubicBezTo>
                    <a:pt x="234" y="181"/>
                    <a:pt x="234" y="181"/>
                    <a:pt x="234" y="181"/>
                  </a:cubicBezTo>
                  <a:cubicBezTo>
                    <a:pt x="231" y="176"/>
                    <a:pt x="231" y="176"/>
                    <a:pt x="231" y="176"/>
                  </a:cubicBezTo>
                  <a:cubicBezTo>
                    <a:pt x="230" y="170"/>
                    <a:pt x="230" y="170"/>
                    <a:pt x="230" y="170"/>
                  </a:cubicBezTo>
                  <a:cubicBezTo>
                    <a:pt x="230" y="170"/>
                    <a:pt x="230" y="170"/>
                    <a:pt x="230" y="170"/>
                  </a:cubicBezTo>
                  <a:cubicBezTo>
                    <a:pt x="233" y="155"/>
                    <a:pt x="233" y="155"/>
                    <a:pt x="233" y="155"/>
                  </a:cubicBezTo>
                  <a:cubicBezTo>
                    <a:pt x="233" y="155"/>
                    <a:pt x="233" y="155"/>
                    <a:pt x="233" y="155"/>
                  </a:cubicBezTo>
                  <a:cubicBezTo>
                    <a:pt x="234" y="155"/>
                    <a:pt x="234" y="155"/>
                    <a:pt x="234" y="155"/>
                  </a:cubicBezTo>
                  <a:cubicBezTo>
                    <a:pt x="234" y="155"/>
                    <a:pt x="234" y="155"/>
                    <a:pt x="234" y="155"/>
                  </a:cubicBezTo>
                  <a:cubicBezTo>
                    <a:pt x="237" y="147"/>
                    <a:pt x="237" y="147"/>
                    <a:pt x="237" y="147"/>
                  </a:cubicBezTo>
                  <a:cubicBezTo>
                    <a:pt x="226" y="137"/>
                    <a:pt x="226" y="137"/>
                    <a:pt x="226" y="137"/>
                  </a:cubicBezTo>
                  <a:cubicBezTo>
                    <a:pt x="226" y="137"/>
                    <a:pt x="226" y="137"/>
                    <a:pt x="226" y="137"/>
                  </a:cubicBezTo>
                  <a:cubicBezTo>
                    <a:pt x="225" y="136"/>
                    <a:pt x="225" y="136"/>
                    <a:pt x="225" y="136"/>
                  </a:cubicBezTo>
                  <a:cubicBezTo>
                    <a:pt x="225" y="125"/>
                    <a:pt x="225" y="125"/>
                    <a:pt x="225" y="125"/>
                  </a:cubicBezTo>
                  <a:cubicBezTo>
                    <a:pt x="226" y="124"/>
                    <a:pt x="226" y="124"/>
                    <a:pt x="226" y="124"/>
                  </a:cubicBezTo>
                  <a:cubicBezTo>
                    <a:pt x="232" y="106"/>
                    <a:pt x="232" y="106"/>
                    <a:pt x="232" y="106"/>
                  </a:cubicBezTo>
                  <a:cubicBezTo>
                    <a:pt x="228" y="96"/>
                    <a:pt x="228" y="96"/>
                    <a:pt x="228" y="96"/>
                  </a:cubicBezTo>
                  <a:cubicBezTo>
                    <a:pt x="225" y="95"/>
                    <a:pt x="225" y="95"/>
                    <a:pt x="225" y="95"/>
                  </a:cubicBezTo>
                  <a:cubicBezTo>
                    <a:pt x="220" y="96"/>
                    <a:pt x="220" y="96"/>
                    <a:pt x="220" y="96"/>
                  </a:cubicBezTo>
                  <a:cubicBezTo>
                    <a:pt x="216" y="102"/>
                    <a:pt x="216" y="102"/>
                    <a:pt x="216" y="102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05" y="95"/>
                    <a:pt x="205" y="95"/>
                    <a:pt x="205" y="95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199" y="76"/>
                    <a:pt x="199" y="76"/>
                    <a:pt x="199" y="76"/>
                  </a:cubicBezTo>
                  <a:cubicBezTo>
                    <a:pt x="199" y="75"/>
                    <a:pt x="199" y="75"/>
                    <a:pt x="199" y="75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199" y="74"/>
                    <a:pt x="199" y="74"/>
                    <a:pt x="199" y="74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10" y="65"/>
                    <a:pt x="210" y="65"/>
                    <a:pt x="210" y="65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35" y="63"/>
                    <a:pt x="235" y="63"/>
                    <a:pt x="235" y="63"/>
                  </a:cubicBezTo>
                  <a:cubicBezTo>
                    <a:pt x="236" y="63"/>
                    <a:pt x="236" y="63"/>
                    <a:pt x="236" y="63"/>
                  </a:cubicBezTo>
                  <a:cubicBezTo>
                    <a:pt x="239" y="64"/>
                    <a:pt x="239" y="64"/>
                    <a:pt x="239" y="64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43" y="66"/>
                    <a:pt x="243" y="66"/>
                    <a:pt x="243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60"/>
                    <a:pt x="253" y="60"/>
                    <a:pt x="253" y="60"/>
                  </a:cubicBezTo>
                  <a:cubicBezTo>
                    <a:pt x="255" y="56"/>
                    <a:pt x="255" y="56"/>
                    <a:pt x="255" y="56"/>
                  </a:cubicBezTo>
                  <a:cubicBezTo>
                    <a:pt x="256" y="54"/>
                    <a:pt x="256" y="54"/>
                    <a:pt x="256" y="54"/>
                  </a:cubicBezTo>
                  <a:cubicBezTo>
                    <a:pt x="255" y="45"/>
                    <a:pt x="255" y="45"/>
                    <a:pt x="255" y="45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43" y="47"/>
                    <a:pt x="243" y="47"/>
                    <a:pt x="243" y="47"/>
                  </a:cubicBezTo>
                  <a:cubicBezTo>
                    <a:pt x="240" y="50"/>
                    <a:pt x="237" y="52"/>
                    <a:pt x="235" y="52"/>
                  </a:cubicBezTo>
                  <a:cubicBezTo>
                    <a:pt x="232" y="52"/>
                    <a:pt x="229" y="50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6" y="39"/>
                    <a:pt x="226" y="39"/>
                    <a:pt x="226" y="39"/>
                  </a:cubicBezTo>
                  <a:cubicBezTo>
                    <a:pt x="226" y="38"/>
                    <a:pt x="226" y="38"/>
                    <a:pt x="226" y="38"/>
                  </a:cubicBezTo>
                  <a:cubicBezTo>
                    <a:pt x="227" y="33"/>
                    <a:pt x="227" y="33"/>
                    <a:pt x="227" y="33"/>
                  </a:cubicBezTo>
                  <a:cubicBezTo>
                    <a:pt x="222" y="22"/>
                    <a:pt x="222" y="22"/>
                    <a:pt x="222" y="22"/>
                  </a:cubicBezTo>
                  <a:cubicBezTo>
                    <a:pt x="214" y="25"/>
                    <a:pt x="214" y="25"/>
                    <a:pt x="214" y="25"/>
                  </a:cubicBezTo>
                  <a:cubicBezTo>
                    <a:pt x="210" y="28"/>
                    <a:pt x="210" y="28"/>
                    <a:pt x="210" y="28"/>
                  </a:cubicBezTo>
                  <a:cubicBezTo>
                    <a:pt x="211" y="40"/>
                    <a:pt x="211" y="40"/>
                    <a:pt x="211" y="40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201" y="41"/>
                    <a:pt x="201" y="41"/>
                    <a:pt x="201" y="41"/>
                  </a:cubicBezTo>
                  <a:cubicBezTo>
                    <a:pt x="202" y="42"/>
                    <a:pt x="202" y="42"/>
                    <a:pt x="202" y="42"/>
                  </a:cubicBezTo>
                  <a:cubicBezTo>
                    <a:pt x="202" y="42"/>
                    <a:pt x="202" y="42"/>
                    <a:pt x="202" y="42"/>
                  </a:cubicBezTo>
                  <a:cubicBezTo>
                    <a:pt x="201" y="50"/>
                    <a:pt x="201" y="50"/>
                    <a:pt x="201" y="50"/>
                  </a:cubicBezTo>
                  <a:cubicBezTo>
                    <a:pt x="201" y="51"/>
                    <a:pt x="201" y="51"/>
                    <a:pt x="201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80" y="70"/>
                    <a:pt x="180" y="70"/>
                    <a:pt x="180" y="70"/>
                  </a:cubicBezTo>
                  <a:cubicBezTo>
                    <a:pt x="179" y="77"/>
                    <a:pt x="179" y="77"/>
                    <a:pt x="179" y="77"/>
                  </a:cubicBezTo>
                  <a:cubicBezTo>
                    <a:pt x="179" y="78"/>
                    <a:pt x="180" y="81"/>
                    <a:pt x="182" y="85"/>
                  </a:cubicBezTo>
                  <a:cubicBezTo>
                    <a:pt x="183" y="86"/>
                    <a:pt x="183" y="86"/>
                    <a:pt x="183" y="86"/>
                  </a:cubicBezTo>
                  <a:cubicBezTo>
                    <a:pt x="183" y="86"/>
                    <a:pt x="183" y="86"/>
                    <a:pt x="183" y="86"/>
                  </a:cubicBezTo>
                  <a:cubicBezTo>
                    <a:pt x="183" y="96"/>
                    <a:pt x="183" y="96"/>
                    <a:pt x="183" y="96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5"/>
                    <a:pt x="178" y="105"/>
                    <a:pt x="178" y="105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1" y="105"/>
                    <a:pt x="159" y="106"/>
                    <a:pt x="157" y="108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0" y="116"/>
                    <a:pt x="150" y="116"/>
                    <a:pt x="150" y="116"/>
                  </a:cubicBezTo>
                  <a:cubicBezTo>
                    <a:pt x="148" y="120"/>
                    <a:pt x="145" y="120"/>
                    <a:pt x="141" y="120"/>
                  </a:cubicBezTo>
                  <a:cubicBezTo>
                    <a:pt x="138" y="119"/>
                    <a:pt x="137" y="116"/>
                    <a:pt x="138" y="113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07"/>
                    <a:pt x="138" y="107"/>
                    <a:pt x="138" y="107"/>
                  </a:cubicBezTo>
                  <a:cubicBezTo>
                    <a:pt x="136" y="109"/>
                    <a:pt x="136" y="109"/>
                    <a:pt x="136" y="109"/>
                  </a:cubicBezTo>
                  <a:cubicBezTo>
                    <a:pt x="135" y="111"/>
                    <a:pt x="134" y="111"/>
                    <a:pt x="132" y="111"/>
                  </a:cubicBezTo>
                  <a:cubicBezTo>
                    <a:pt x="131" y="111"/>
                    <a:pt x="129" y="109"/>
                    <a:pt x="129" y="106"/>
                  </a:cubicBezTo>
                  <a:cubicBezTo>
                    <a:pt x="129" y="106"/>
                    <a:pt x="129" y="106"/>
                    <a:pt x="129" y="106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6" y="88"/>
                    <a:pt x="126" y="88"/>
                    <a:pt x="126" y="88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21" y="84"/>
                    <a:pt x="121" y="84"/>
                    <a:pt x="121" y="84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3" y="50"/>
                    <a:pt x="101" y="52"/>
                    <a:pt x="100" y="52"/>
                  </a:cubicBezTo>
                  <a:cubicBezTo>
                    <a:pt x="99" y="52"/>
                    <a:pt x="97" y="50"/>
                    <a:pt x="93" y="48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4" y="29"/>
                    <a:pt x="84" y="29"/>
                    <a:pt x="84" y="29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78" y="24"/>
                    <a:pt x="78" y="27"/>
                    <a:pt x="77" y="29"/>
                  </a:cubicBezTo>
                  <a:cubicBezTo>
                    <a:pt x="76" y="32"/>
                    <a:pt x="75" y="33"/>
                    <a:pt x="72" y="35"/>
                  </a:cubicBezTo>
                  <a:cubicBezTo>
                    <a:pt x="71" y="38"/>
                    <a:pt x="70" y="40"/>
                    <a:pt x="69" y="42"/>
                  </a:cubicBezTo>
                  <a:cubicBezTo>
                    <a:pt x="66" y="44"/>
                    <a:pt x="64" y="44"/>
                    <a:pt x="62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58" y="41"/>
                    <a:pt x="58" y="38"/>
                    <a:pt x="58" y="33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1" y="27"/>
                    <a:pt x="50" y="25"/>
                    <a:pt x="49" y="21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0" y="17"/>
                    <a:pt x="41" y="20"/>
                    <a:pt x="41" y="22"/>
                  </a:cubicBezTo>
                  <a:cubicBezTo>
                    <a:pt x="41" y="26"/>
                    <a:pt x="39" y="29"/>
                    <a:pt x="35" y="30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52"/>
                    <a:pt x="27" y="54"/>
                    <a:pt x="28" y="54"/>
                  </a:cubicBezTo>
                  <a:cubicBezTo>
                    <a:pt x="30" y="55"/>
                    <a:pt x="33" y="55"/>
                    <a:pt x="35" y="53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3" y="102"/>
                    <a:pt x="40" y="120"/>
                    <a:pt x="36" y="125"/>
                  </a:cubicBezTo>
                  <a:cubicBezTo>
                    <a:pt x="35" y="127"/>
                    <a:pt x="33" y="128"/>
                    <a:pt x="31" y="128"/>
                  </a:cubicBezTo>
                  <a:cubicBezTo>
                    <a:pt x="28" y="128"/>
                    <a:pt x="26" y="128"/>
                    <a:pt x="23" y="126"/>
                  </a:cubicBezTo>
                  <a:cubicBezTo>
                    <a:pt x="13" y="147"/>
                    <a:pt x="6" y="158"/>
                    <a:pt x="3" y="159"/>
                  </a:cubicBezTo>
                  <a:cubicBezTo>
                    <a:pt x="3" y="159"/>
                    <a:pt x="3" y="159"/>
                    <a:pt x="3" y="159"/>
                  </a:cubicBezTo>
                  <a:cubicBezTo>
                    <a:pt x="2" y="160"/>
                    <a:pt x="1" y="165"/>
                    <a:pt x="1" y="174"/>
                  </a:cubicBezTo>
                  <a:cubicBezTo>
                    <a:pt x="4" y="176"/>
                    <a:pt x="4" y="176"/>
                    <a:pt x="4" y="176"/>
                  </a:cubicBezTo>
                  <a:cubicBezTo>
                    <a:pt x="5" y="177"/>
                    <a:pt x="5" y="177"/>
                    <a:pt x="5" y="177"/>
                  </a:cubicBezTo>
                  <a:cubicBezTo>
                    <a:pt x="5" y="178"/>
                    <a:pt x="5" y="178"/>
                    <a:pt x="5" y="178"/>
                  </a:cubicBezTo>
                  <a:lnTo>
                    <a:pt x="2" y="1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140167" y="4225221"/>
              <a:ext cx="538963" cy="465741"/>
            </a:xfrm>
            <a:custGeom>
              <a:avLst/>
              <a:gdLst>
                <a:gd name="T0" fmla="*/ 143 w 192"/>
                <a:gd name="T1" fmla="*/ 8 h 166"/>
                <a:gd name="T2" fmla="*/ 132 w 192"/>
                <a:gd name="T3" fmla="*/ 10 h 166"/>
                <a:gd name="T4" fmla="*/ 130 w 192"/>
                <a:gd name="T5" fmla="*/ 0 h 166"/>
                <a:gd name="T6" fmla="*/ 126 w 192"/>
                <a:gd name="T7" fmla="*/ 10 h 166"/>
                <a:gd name="T8" fmla="*/ 120 w 192"/>
                <a:gd name="T9" fmla="*/ 18 h 166"/>
                <a:gd name="T10" fmla="*/ 108 w 192"/>
                <a:gd name="T11" fmla="*/ 18 h 166"/>
                <a:gd name="T12" fmla="*/ 106 w 192"/>
                <a:gd name="T13" fmla="*/ 25 h 166"/>
                <a:gd name="T14" fmla="*/ 95 w 192"/>
                <a:gd name="T15" fmla="*/ 28 h 166"/>
                <a:gd name="T16" fmla="*/ 91 w 192"/>
                <a:gd name="T17" fmla="*/ 30 h 166"/>
                <a:gd name="T18" fmla="*/ 81 w 192"/>
                <a:gd name="T19" fmla="*/ 26 h 166"/>
                <a:gd name="T20" fmla="*/ 74 w 192"/>
                <a:gd name="T21" fmla="*/ 24 h 166"/>
                <a:gd name="T22" fmla="*/ 85 w 192"/>
                <a:gd name="T23" fmla="*/ 40 h 166"/>
                <a:gd name="T24" fmla="*/ 91 w 192"/>
                <a:gd name="T25" fmla="*/ 46 h 166"/>
                <a:gd name="T26" fmla="*/ 88 w 192"/>
                <a:gd name="T27" fmla="*/ 55 h 166"/>
                <a:gd name="T28" fmla="*/ 70 w 192"/>
                <a:gd name="T29" fmla="*/ 64 h 166"/>
                <a:gd name="T30" fmla="*/ 63 w 192"/>
                <a:gd name="T31" fmla="*/ 65 h 166"/>
                <a:gd name="T32" fmla="*/ 56 w 192"/>
                <a:gd name="T33" fmla="*/ 63 h 166"/>
                <a:gd name="T34" fmla="*/ 48 w 192"/>
                <a:gd name="T35" fmla="*/ 71 h 166"/>
                <a:gd name="T36" fmla="*/ 40 w 192"/>
                <a:gd name="T37" fmla="*/ 74 h 166"/>
                <a:gd name="T38" fmla="*/ 8 w 192"/>
                <a:gd name="T39" fmla="*/ 74 h 166"/>
                <a:gd name="T40" fmla="*/ 5 w 192"/>
                <a:gd name="T41" fmla="*/ 96 h 166"/>
                <a:gd name="T42" fmla="*/ 12 w 192"/>
                <a:gd name="T43" fmla="*/ 100 h 166"/>
                <a:gd name="T44" fmla="*/ 16 w 192"/>
                <a:gd name="T45" fmla="*/ 95 h 166"/>
                <a:gd name="T46" fmla="*/ 28 w 192"/>
                <a:gd name="T47" fmla="*/ 96 h 166"/>
                <a:gd name="T48" fmla="*/ 32 w 192"/>
                <a:gd name="T49" fmla="*/ 118 h 166"/>
                <a:gd name="T50" fmla="*/ 27 w 192"/>
                <a:gd name="T51" fmla="*/ 130 h 166"/>
                <a:gd name="T52" fmla="*/ 38 w 192"/>
                <a:gd name="T53" fmla="*/ 149 h 166"/>
                <a:gd name="T54" fmla="*/ 34 w 192"/>
                <a:gd name="T55" fmla="*/ 166 h 166"/>
                <a:gd name="T56" fmla="*/ 47 w 192"/>
                <a:gd name="T57" fmla="*/ 160 h 166"/>
                <a:gd name="T58" fmla="*/ 56 w 192"/>
                <a:gd name="T59" fmla="*/ 161 h 166"/>
                <a:gd name="T60" fmla="*/ 85 w 192"/>
                <a:gd name="T61" fmla="*/ 160 h 166"/>
                <a:gd name="T62" fmla="*/ 99 w 192"/>
                <a:gd name="T63" fmla="*/ 151 h 166"/>
                <a:gd name="T64" fmla="*/ 115 w 192"/>
                <a:gd name="T65" fmla="*/ 137 h 166"/>
                <a:gd name="T66" fmla="*/ 125 w 192"/>
                <a:gd name="T67" fmla="*/ 142 h 166"/>
                <a:gd name="T68" fmla="*/ 138 w 192"/>
                <a:gd name="T69" fmla="*/ 147 h 166"/>
                <a:gd name="T70" fmla="*/ 147 w 192"/>
                <a:gd name="T71" fmla="*/ 150 h 166"/>
                <a:gd name="T72" fmla="*/ 149 w 192"/>
                <a:gd name="T73" fmla="*/ 145 h 166"/>
                <a:gd name="T74" fmla="*/ 152 w 192"/>
                <a:gd name="T75" fmla="*/ 142 h 166"/>
                <a:gd name="T76" fmla="*/ 158 w 192"/>
                <a:gd name="T77" fmla="*/ 138 h 166"/>
                <a:gd name="T78" fmla="*/ 174 w 192"/>
                <a:gd name="T79" fmla="*/ 127 h 166"/>
                <a:gd name="T80" fmla="*/ 176 w 192"/>
                <a:gd name="T81" fmla="*/ 124 h 166"/>
                <a:gd name="T82" fmla="*/ 184 w 192"/>
                <a:gd name="T83" fmla="*/ 122 h 166"/>
                <a:gd name="T84" fmla="*/ 190 w 192"/>
                <a:gd name="T85" fmla="*/ 118 h 166"/>
                <a:gd name="T86" fmla="*/ 186 w 192"/>
                <a:gd name="T87" fmla="*/ 103 h 166"/>
                <a:gd name="T88" fmla="*/ 188 w 192"/>
                <a:gd name="T89" fmla="*/ 94 h 166"/>
                <a:gd name="T90" fmla="*/ 174 w 192"/>
                <a:gd name="T91" fmla="*/ 83 h 166"/>
                <a:gd name="T92" fmla="*/ 187 w 192"/>
                <a:gd name="T93" fmla="*/ 34 h 166"/>
                <a:gd name="T94" fmla="*/ 179 w 192"/>
                <a:gd name="T95" fmla="*/ 38 h 166"/>
                <a:gd name="T96" fmla="*/ 169 w 192"/>
                <a:gd name="T97" fmla="*/ 38 h 166"/>
                <a:gd name="T98" fmla="*/ 168 w 192"/>
                <a:gd name="T99" fmla="*/ 34 h 166"/>
                <a:gd name="T100" fmla="*/ 166 w 192"/>
                <a:gd name="T101" fmla="*/ 32 h 166"/>
                <a:gd name="T102" fmla="*/ 157 w 192"/>
                <a:gd name="T103" fmla="*/ 2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2" h="166">
                  <a:moveTo>
                    <a:pt x="151" y="3"/>
                  </a:moveTo>
                  <a:cubicBezTo>
                    <a:pt x="148" y="2"/>
                    <a:pt x="148" y="2"/>
                    <a:pt x="148" y="2"/>
                  </a:cubicBezTo>
                  <a:cubicBezTo>
                    <a:pt x="145" y="4"/>
                    <a:pt x="145" y="4"/>
                    <a:pt x="145" y="4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2" y="11"/>
                    <a:pt x="140" y="13"/>
                    <a:pt x="137" y="13"/>
                  </a:cubicBezTo>
                  <a:cubicBezTo>
                    <a:pt x="136" y="13"/>
                    <a:pt x="134" y="12"/>
                    <a:pt x="132" y="11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6" y="4"/>
                    <a:pt x="126" y="4"/>
                    <a:pt x="126" y="4"/>
                  </a:cubicBezTo>
                  <a:cubicBezTo>
                    <a:pt x="126" y="10"/>
                    <a:pt x="126" y="10"/>
                    <a:pt x="126" y="10"/>
                  </a:cubicBezTo>
                  <a:cubicBezTo>
                    <a:pt x="126" y="10"/>
                    <a:pt x="126" y="10"/>
                    <a:pt x="126" y="10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7"/>
                    <a:pt x="120" y="17"/>
                    <a:pt x="120" y="17"/>
                  </a:cubicBez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07" y="25"/>
                    <a:pt x="107" y="25"/>
                    <a:pt x="107" y="25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5" y="28"/>
                    <a:pt x="95" y="28"/>
                    <a:pt x="95" y="28"/>
                  </a:cubicBezTo>
                  <a:cubicBezTo>
                    <a:pt x="94" y="27"/>
                    <a:pt x="94" y="27"/>
                    <a:pt x="94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89" y="54"/>
                    <a:pt x="89" y="54"/>
                    <a:pt x="89" y="54"/>
                  </a:cubicBezTo>
                  <a:cubicBezTo>
                    <a:pt x="89" y="54"/>
                    <a:pt x="89" y="54"/>
                    <a:pt x="89" y="54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2" y="61"/>
                    <a:pt x="82" y="61"/>
                    <a:pt x="82" y="61"/>
                  </a:cubicBezTo>
                  <a:cubicBezTo>
                    <a:pt x="82" y="61"/>
                    <a:pt x="82" y="61"/>
                    <a:pt x="82" y="61"/>
                  </a:cubicBezTo>
                  <a:cubicBezTo>
                    <a:pt x="81" y="61"/>
                    <a:pt x="81" y="61"/>
                    <a:pt x="81" y="61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5" y="96"/>
                    <a:pt x="5" y="96"/>
                    <a:pt x="5" y="96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99"/>
                    <a:pt x="10" y="99"/>
                    <a:pt x="10" y="99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4" y="96"/>
                    <a:pt x="14" y="96"/>
                    <a:pt x="14" y="96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16" y="95"/>
                    <a:pt x="16" y="95"/>
                    <a:pt x="16" y="95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2" y="118"/>
                    <a:pt x="32" y="118"/>
                    <a:pt x="32" y="118"/>
                  </a:cubicBezTo>
                  <a:cubicBezTo>
                    <a:pt x="32" y="118"/>
                    <a:pt x="32" y="118"/>
                    <a:pt x="32" y="118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27" y="130"/>
                    <a:pt x="27" y="130"/>
                    <a:pt x="27" y="130"/>
                  </a:cubicBezTo>
                  <a:cubicBezTo>
                    <a:pt x="27" y="138"/>
                    <a:pt x="27" y="138"/>
                    <a:pt x="27" y="138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38" y="149"/>
                    <a:pt x="38" y="149"/>
                    <a:pt x="38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40" y="150"/>
                    <a:pt x="40" y="150"/>
                    <a:pt x="40" y="150"/>
                  </a:cubicBezTo>
                  <a:cubicBezTo>
                    <a:pt x="35" y="161"/>
                    <a:pt x="35" y="161"/>
                    <a:pt x="35" y="161"/>
                  </a:cubicBezTo>
                  <a:cubicBezTo>
                    <a:pt x="34" y="166"/>
                    <a:pt x="34" y="166"/>
                    <a:pt x="34" y="166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40" y="164"/>
                    <a:pt x="40" y="164"/>
                    <a:pt x="40" y="164"/>
                  </a:cubicBezTo>
                  <a:cubicBezTo>
                    <a:pt x="47" y="160"/>
                    <a:pt x="47" y="160"/>
                    <a:pt x="47" y="160"/>
                  </a:cubicBezTo>
                  <a:cubicBezTo>
                    <a:pt x="47" y="160"/>
                    <a:pt x="47" y="160"/>
                    <a:pt x="47" y="160"/>
                  </a:cubicBezTo>
                  <a:cubicBezTo>
                    <a:pt x="55" y="161"/>
                    <a:pt x="55" y="161"/>
                    <a:pt x="55" y="161"/>
                  </a:cubicBezTo>
                  <a:cubicBezTo>
                    <a:pt x="56" y="161"/>
                    <a:pt x="56" y="161"/>
                    <a:pt x="56" y="161"/>
                  </a:cubicBezTo>
                  <a:cubicBezTo>
                    <a:pt x="56" y="161"/>
                    <a:pt x="56" y="161"/>
                    <a:pt x="56" y="161"/>
                  </a:cubicBezTo>
                  <a:cubicBezTo>
                    <a:pt x="68" y="166"/>
                    <a:pt x="68" y="166"/>
                    <a:pt x="68" y="166"/>
                  </a:cubicBezTo>
                  <a:cubicBezTo>
                    <a:pt x="81" y="166"/>
                    <a:pt x="81" y="166"/>
                    <a:pt x="81" y="166"/>
                  </a:cubicBezTo>
                  <a:cubicBezTo>
                    <a:pt x="84" y="161"/>
                    <a:pt x="84" y="161"/>
                    <a:pt x="84" y="161"/>
                  </a:cubicBezTo>
                  <a:cubicBezTo>
                    <a:pt x="85" y="160"/>
                    <a:pt x="85" y="160"/>
                    <a:pt x="85" y="160"/>
                  </a:cubicBezTo>
                  <a:cubicBezTo>
                    <a:pt x="85" y="160"/>
                    <a:pt x="85" y="160"/>
                    <a:pt x="85" y="160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109" y="145"/>
                    <a:pt x="109" y="145"/>
                    <a:pt x="109" y="145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24" y="140"/>
                    <a:pt x="124" y="140"/>
                    <a:pt x="124" y="140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6" y="145"/>
                    <a:pt x="128" y="146"/>
                    <a:pt x="129" y="147"/>
                  </a:cubicBezTo>
                  <a:cubicBezTo>
                    <a:pt x="134" y="146"/>
                    <a:pt x="134" y="146"/>
                    <a:pt x="134" y="146"/>
                  </a:cubicBezTo>
                  <a:cubicBezTo>
                    <a:pt x="135" y="146"/>
                    <a:pt x="135" y="146"/>
                    <a:pt x="135" y="146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45" y="150"/>
                    <a:pt x="145" y="150"/>
                    <a:pt x="145" y="150"/>
                  </a:cubicBezTo>
                  <a:cubicBezTo>
                    <a:pt x="147" y="150"/>
                    <a:pt x="147" y="150"/>
                    <a:pt x="147" y="150"/>
                  </a:cubicBezTo>
                  <a:cubicBezTo>
                    <a:pt x="148" y="148"/>
                    <a:pt x="148" y="148"/>
                    <a:pt x="148" y="148"/>
                  </a:cubicBezTo>
                  <a:cubicBezTo>
                    <a:pt x="148" y="146"/>
                    <a:pt x="148" y="146"/>
                    <a:pt x="148" y="146"/>
                  </a:cubicBezTo>
                  <a:cubicBezTo>
                    <a:pt x="148" y="145"/>
                    <a:pt x="148" y="145"/>
                    <a:pt x="148" y="145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49" y="144"/>
                    <a:pt x="149" y="144"/>
                    <a:pt x="149" y="144"/>
                  </a:cubicBezTo>
                  <a:cubicBezTo>
                    <a:pt x="149" y="144"/>
                    <a:pt x="149" y="144"/>
                    <a:pt x="149" y="144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158" y="138"/>
                    <a:pt x="158" y="138"/>
                    <a:pt x="158" y="138"/>
                  </a:cubicBezTo>
                  <a:cubicBezTo>
                    <a:pt x="162" y="138"/>
                    <a:pt x="162" y="138"/>
                    <a:pt x="162" y="138"/>
                  </a:cubicBezTo>
                  <a:cubicBezTo>
                    <a:pt x="162" y="136"/>
                    <a:pt x="163" y="134"/>
                    <a:pt x="166" y="131"/>
                  </a:cubicBezTo>
                  <a:cubicBezTo>
                    <a:pt x="168" y="129"/>
                    <a:pt x="170" y="128"/>
                    <a:pt x="172" y="128"/>
                  </a:cubicBezTo>
                  <a:cubicBezTo>
                    <a:pt x="174" y="127"/>
                    <a:pt x="174" y="127"/>
                    <a:pt x="174" y="127"/>
                  </a:cubicBezTo>
                  <a:cubicBezTo>
                    <a:pt x="174" y="127"/>
                    <a:pt x="174" y="127"/>
                    <a:pt x="174" y="127"/>
                  </a:cubicBezTo>
                  <a:cubicBezTo>
                    <a:pt x="174" y="126"/>
                    <a:pt x="174" y="126"/>
                    <a:pt x="174" y="126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7" y="124"/>
                    <a:pt x="177" y="124"/>
                    <a:pt x="177" y="124"/>
                  </a:cubicBezTo>
                  <a:cubicBezTo>
                    <a:pt x="177" y="124"/>
                    <a:pt x="177" y="124"/>
                    <a:pt x="177" y="124"/>
                  </a:cubicBezTo>
                  <a:cubicBezTo>
                    <a:pt x="178" y="124"/>
                    <a:pt x="178" y="124"/>
                    <a:pt x="178" y="124"/>
                  </a:cubicBezTo>
                  <a:cubicBezTo>
                    <a:pt x="184" y="122"/>
                    <a:pt x="184" y="122"/>
                    <a:pt x="184" y="122"/>
                  </a:cubicBezTo>
                  <a:cubicBezTo>
                    <a:pt x="188" y="122"/>
                    <a:pt x="188" y="122"/>
                    <a:pt x="188" y="122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90" y="118"/>
                    <a:pt x="190" y="118"/>
                    <a:pt x="190" y="118"/>
                  </a:cubicBezTo>
                  <a:cubicBezTo>
                    <a:pt x="190" y="118"/>
                    <a:pt x="190" y="118"/>
                    <a:pt x="190" y="118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89" y="111"/>
                    <a:pt x="188" y="108"/>
                    <a:pt x="187" y="104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7" y="103"/>
                    <a:pt x="187" y="103"/>
                    <a:pt x="187" y="103"/>
                  </a:cubicBezTo>
                  <a:cubicBezTo>
                    <a:pt x="187" y="103"/>
                    <a:pt x="187" y="103"/>
                    <a:pt x="187" y="103"/>
                  </a:cubicBezTo>
                  <a:cubicBezTo>
                    <a:pt x="188" y="94"/>
                    <a:pt x="188" y="94"/>
                    <a:pt x="188" y="94"/>
                  </a:cubicBezTo>
                  <a:cubicBezTo>
                    <a:pt x="188" y="91"/>
                    <a:pt x="189" y="89"/>
                    <a:pt x="191" y="87"/>
                  </a:cubicBezTo>
                  <a:cubicBezTo>
                    <a:pt x="190" y="80"/>
                    <a:pt x="190" y="80"/>
                    <a:pt x="190" y="80"/>
                  </a:cubicBezTo>
                  <a:cubicBezTo>
                    <a:pt x="190" y="79"/>
                    <a:pt x="189" y="78"/>
                    <a:pt x="187" y="78"/>
                  </a:cubicBezTo>
                  <a:cubicBezTo>
                    <a:pt x="174" y="83"/>
                    <a:pt x="174" y="83"/>
                    <a:pt x="174" y="83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6" y="68"/>
                    <a:pt x="180" y="64"/>
                    <a:pt x="187" y="60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3" y="41"/>
                    <a:pt x="184" y="38"/>
                    <a:pt x="187" y="34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79" y="38"/>
                    <a:pt x="179" y="38"/>
                    <a:pt x="179" y="38"/>
                  </a:cubicBezTo>
                  <a:cubicBezTo>
                    <a:pt x="178" y="40"/>
                    <a:pt x="176" y="41"/>
                    <a:pt x="174" y="41"/>
                  </a:cubicBezTo>
                  <a:cubicBezTo>
                    <a:pt x="174" y="41"/>
                    <a:pt x="174" y="41"/>
                    <a:pt x="174" y="41"/>
                  </a:cubicBezTo>
                  <a:cubicBezTo>
                    <a:pt x="170" y="38"/>
                    <a:pt x="170" y="38"/>
                    <a:pt x="170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9" y="37"/>
                    <a:pt x="169" y="37"/>
                    <a:pt x="169" y="37"/>
                  </a:cubicBezTo>
                  <a:cubicBezTo>
                    <a:pt x="168" y="34"/>
                    <a:pt x="168" y="34"/>
                    <a:pt x="168" y="34"/>
                  </a:cubicBezTo>
                  <a:cubicBezTo>
                    <a:pt x="167" y="30"/>
                    <a:pt x="167" y="30"/>
                    <a:pt x="167" y="30"/>
                  </a:cubicBezTo>
                  <a:cubicBezTo>
                    <a:pt x="167" y="30"/>
                    <a:pt x="167" y="30"/>
                    <a:pt x="167" y="30"/>
                  </a:cubicBezTo>
                  <a:cubicBezTo>
                    <a:pt x="167" y="31"/>
                    <a:pt x="167" y="31"/>
                    <a:pt x="167" y="31"/>
                  </a:cubicBezTo>
                  <a:cubicBezTo>
                    <a:pt x="166" y="32"/>
                    <a:pt x="166" y="32"/>
                    <a:pt x="166" y="32"/>
                  </a:cubicBezTo>
                  <a:cubicBezTo>
                    <a:pt x="159" y="32"/>
                    <a:pt x="159" y="32"/>
                    <a:pt x="159" y="32"/>
                  </a:cubicBezTo>
                  <a:cubicBezTo>
                    <a:pt x="158" y="30"/>
                    <a:pt x="158" y="30"/>
                    <a:pt x="158" y="30"/>
                  </a:cubicBezTo>
                  <a:cubicBezTo>
                    <a:pt x="157" y="26"/>
                    <a:pt x="157" y="26"/>
                    <a:pt x="157" y="26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6"/>
                    <a:pt x="153" y="6"/>
                    <a:pt x="153" y="6"/>
                  </a:cubicBezTo>
                  <a:lnTo>
                    <a:pt x="151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3229902" y="4511492"/>
              <a:ext cx="701366" cy="538412"/>
            </a:xfrm>
            <a:custGeom>
              <a:avLst/>
              <a:gdLst>
                <a:gd name="T0" fmla="*/ 202 w 250"/>
                <a:gd name="T1" fmla="*/ 6 h 192"/>
                <a:gd name="T2" fmla="*/ 188 w 250"/>
                <a:gd name="T3" fmla="*/ 18 h 192"/>
                <a:gd name="T4" fmla="*/ 172 w 250"/>
                <a:gd name="T5" fmla="*/ 22 h 192"/>
                <a:gd name="T6" fmla="*/ 161 w 250"/>
                <a:gd name="T7" fmla="*/ 21 h 192"/>
                <a:gd name="T8" fmla="*/ 160 w 250"/>
                <a:gd name="T9" fmla="*/ 22 h 192"/>
                <a:gd name="T10" fmla="*/ 147 w 250"/>
                <a:gd name="T11" fmla="*/ 26 h 192"/>
                <a:gd name="T12" fmla="*/ 136 w 250"/>
                <a:gd name="T13" fmla="*/ 32 h 192"/>
                <a:gd name="T14" fmla="*/ 126 w 250"/>
                <a:gd name="T15" fmla="*/ 40 h 192"/>
                <a:gd name="T16" fmla="*/ 120 w 250"/>
                <a:gd name="T17" fmla="*/ 48 h 192"/>
                <a:gd name="T18" fmla="*/ 118 w 250"/>
                <a:gd name="T19" fmla="*/ 52 h 192"/>
                <a:gd name="T20" fmla="*/ 102 w 250"/>
                <a:gd name="T21" fmla="*/ 48 h 192"/>
                <a:gd name="T22" fmla="*/ 84 w 250"/>
                <a:gd name="T23" fmla="*/ 40 h 192"/>
                <a:gd name="T24" fmla="*/ 80 w 250"/>
                <a:gd name="T25" fmla="*/ 46 h 192"/>
                <a:gd name="T26" fmla="*/ 74 w 250"/>
                <a:gd name="T27" fmla="*/ 51 h 192"/>
                <a:gd name="T28" fmla="*/ 62 w 250"/>
                <a:gd name="T29" fmla="*/ 58 h 192"/>
                <a:gd name="T30" fmla="*/ 51 w 250"/>
                <a:gd name="T31" fmla="*/ 68 h 192"/>
                <a:gd name="T32" fmla="*/ 22 w 250"/>
                <a:gd name="T33" fmla="*/ 63 h 192"/>
                <a:gd name="T34" fmla="*/ 9 w 250"/>
                <a:gd name="T35" fmla="*/ 65 h 192"/>
                <a:gd name="T36" fmla="*/ 0 w 250"/>
                <a:gd name="T37" fmla="*/ 69 h 192"/>
                <a:gd name="T38" fmla="*/ 2 w 250"/>
                <a:gd name="T39" fmla="*/ 79 h 192"/>
                <a:gd name="T40" fmla="*/ 20 w 250"/>
                <a:gd name="T41" fmla="*/ 80 h 192"/>
                <a:gd name="T42" fmla="*/ 23 w 250"/>
                <a:gd name="T43" fmla="*/ 94 h 192"/>
                <a:gd name="T44" fmla="*/ 38 w 250"/>
                <a:gd name="T45" fmla="*/ 92 h 192"/>
                <a:gd name="T46" fmla="*/ 50 w 250"/>
                <a:gd name="T47" fmla="*/ 90 h 192"/>
                <a:gd name="T48" fmla="*/ 53 w 250"/>
                <a:gd name="T49" fmla="*/ 108 h 192"/>
                <a:gd name="T50" fmla="*/ 46 w 250"/>
                <a:gd name="T51" fmla="*/ 117 h 192"/>
                <a:gd name="T52" fmla="*/ 34 w 250"/>
                <a:gd name="T53" fmla="*/ 124 h 192"/>
                <a:gd name="T54" fmla="*/ 53 w 250"/>
                <a:gd name="T55" fmla="*/ 129 h 192"/>
                <a:gd name="T56" fmla="*/ 60 w 250"/>
                <a:gd name="T57" fmla="*/ 133 h 192"/>
                <a:gd name="T58" fmla="*/ 76 w 250"/>
                <a:gd name="T59" fmla="*/ 142 h 192"/>
                <a:gd name="T60" fmla="*/ 70 w 250"/>
                <a:gd name="T61" fmla="*/ 150 h 192"/>
                <a:gd name="T62" fmla="*/ 97 w 250"/>
                <a:gd name="T63" fmla="*/ 179 h 192"/>
                <a:gd name="T64" fmla="*/ 107 w 250"/>
                <a:gd name="T65" fmla="*/ 174 h 192"/>
                <a:gd name="T66" fmla="*/ 122 w 250"/>
                <a:gd name="T67" fmla="*/ 185 h 192"/>
                <a:gd name="T68" fmla="*/ 127 w 250"/>
                <a:gd name="T69" fmla="*/ 180 h 192"/>
                <a:gd name="T70" fmla="*/ 135 w 250"/>
                <a:gd name="T71" fmla="*/ 181 h 192"/>
                <a:gd name="T72" fmla="*/ 154 w 250"/>
                <a:gd name="T73" fmla="*/ 185 h 192"/>
                <a:gd name="T74" fmla="*/ 156 w 250"/>
                <a:gd name="T75" fmla="*/ 186 h 192"/>
                <a:gd name="T76" fmla="*/ 173 w 250"/>
                <a:gd name="T77" fmla="*/ 173 h 192"/>
                <a:gd name="T78" fmla="*/ 178 w 250"/>
                <a:gd name="T79" fmla="*/ 179 h 192"/>
                <a:gd name="T80" fmla="*/ 182 w 250"/>
                <a:gd name="T81" fmla="*/ 170 h 192"/>
                <a:gd name="T82" fmla="*/ 198 w 250"/>
                <a:gd name="T83" fmla="*/ 153 h 192"/>
                <a:gd name="T84" fmla="*/ 207 w 250"/>
                <a:gd name="T85" fmla="*/ 154 h 192"/>
                <a:gd name="T86" fmla="*/ 205 w 250"/>
                <a:gd name="T87" fmla="*/ 143 h 192"/>
                <a:gd name="T88" fmla="*/ 207 w 250"/>
                <a:gd name="T89" fmla="*/ 138 h 192"/>
                <a:gd name="T90" fmla="*/ 228 w 250"/>
                <a:gd name="T91" fmla="*/ 126 h 192"/>
                <a:gd name="T92" fmla="*/ 228 w 250"/>
                <a:gd name="T93" fmla="*/ 115 h 192"/>
                <a:gd name="T94" fmla="*/ 232 w 250"/>
                <a:gd name="T95" fmla="*/ 105 h 192"/>
                <a:gd name="T96" fmla="*/ 239 w 250"/>
                <a:gd name="T97" fmla="*/ 90 h 192"/>
                <a:gd name="T98" fmla="*/ 248 w 250"/>
                <a:gd name="T99" fmla="*/ 78 h 192"/>
                <a:gd name="T100" fmla="*/ 248 w 250"/>
                <a:gd name="T101" fmla="*/ 67 h 192"/>
                <a:gd name="T102" fmla="*/ 248 w 250"/>
                <a:gd name="T103" fmla="*/ 60 h 192"/>
                <a:gd name="T104" fmla="*/ 226 w 250"/>
                <a:gd name="T105" fmla="*/ 61 h 192"/>
                <a:gd name="T106" fmla="*/ 221 w 250"/>
                <a:gd name="T107" fmla="*/ 51 h 192"/>
                <a:gd name="T108" fmla="*/ 210 w 250"/>
                <a:gd name="T109" fmla="*/ 51 h 192"/>
                <a:gd name="T110" fmla="*/ 222 w 250"/>
                <a:gd name="T111" fmla="*/ 29 h 192"/>
                <a:gd name="T112" fmla="*/ 220 w 250"/>
                <a:gd name="T113" fmla="*/ 14 h 192"/>
                <a:gd name="T114" fmla="*/ 217 w 250"/>
                <a:gd name="T115" fmla="*/ 0 h 192"/>
                <a:gd name="T116" fmla="*/ 208 w 250"/>
                <a:gd name="T117" fmla="*/ 5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0" h="192">
                  <a:moveTo>
                    <a:pt x="200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194" y="16"/>
                    <a:pt x="192" y="18"/>
                    <a:pt x="188" y="18"/>
                  </a:cubicBezTo>
                  <a:cubicBezTo>
                    <a:pt x="188" y="18"/>
                    <a:pt x="188" y="18"/>
                    <a:pt x="188" y="18"/>
                  </a:cubicBezTo>
                  <a:cubicBezTo>
                    <a:pt x="184" y="16"/>
                    <a:pt x="184" y="16"/>
                    <a:pt x="184" y="16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72" y="22"/>
                    <a:pt x="172" y="22"/>
                    <a:pt x="172" y="22"/>
                  </a:cubicBezTo>
                  <a:cubicBezTo>
                    <a:pt x="170" y="23"/>
                    <a:pt x="167" y="21"/>
                    <a:pt x="164" y="16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0" y="22"/>
                    <a:pt x="160" y="22"/>
                    <a:pt x="160" y="22"/>
                  </a:cubicBezTo>
                  <a:cubicBezTo>
                    <a:pt x="160" y="22"/>
                    <a:pt x="160" y="22"/>
                    <a:pt x="160" y="22"/>
                  </a:cubicBezTo>
                  <a:cubicBezTo>
                    <a:pt x="158" y="24"/>
                    <a:pt x="158" y="24"/>
                    <a:pt x="158" y="24"/>
                  </a:cubicBezTo>
                  <a:cubicBezTo>
                    <a:pt x="152" y="24"/>
                    <a:pt x="152" y="24"/>
                    <a:pt x="152" y="24"/>
                  </a:cubicBezTo>
                  <a:cubicBezTo>
                    <a:pt x="147" y="26"/>
                    <a:pt x="147" y="26"/>
                    <a:pt x="147" y="26"/>
                  </a:cubicBezTo>
                  <a:cubicBezTo>
                    <a:pt x="141" y="31"/>
                    <a:pt x="141" y="31"/>
                    <a:pt x="141" y="31"/>
                  </a:cubicBezTo>
                  <a:cubicBezTo>
                    <a:pt x="139" y="31"/>
                    <a:pt x="139" y="31"/>
                    <a:pt x="139" y="31"/>
                  </a:cubicBezTo>
                  <a:cubicBezTo>
                    <a:pt x="136" y="32"/>
                    <a:pt x="136" y="32"/>
                    <a:pt x="136" y="32"/>
                  </a:cubicBezTo>
                  <a:cubicBezTo>
                    <a:pt x="134" y="34"/>
                    <a:pt x="134" y="36"/>
                    <a:pt x="135" y="38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26" y="40"/>
                    <a:pt x="126" y="40"/>
                    <a:pt x="126" y="40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8" y="52"/>
                    <a:pt x="118" y="52"/>
                    <a:pt x="118" y="52"/>
                  </a:cubicBezTo>
                  <a:cubicBezTo>
                    <a:pt x="112" y="52"/>
                    <a:pt x="112" y="52"/>
                    <a:pt x="112" y="52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4" y="49"/>
                    <a:pt x="92" y="46"/>
                    <a:pt x="89" y="42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3" y="68"/>
                    <a:pt x="2" y="69"/>
                    <a:pt x="0" y="69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3" y="76"/>
                    <a:pt x="16" y="77"/>
                    <a:pt x="20" y="79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1" y="94"/>
                    <a:pt x="21" y="94"/>
                    <a:pt x="21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37" y="93"/>
                    <a:pt x="37" y="93"/>
                    <a:pt x="37" y="93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41" y="90"/>
                    <a:pt x="44" y="89"/>
                    <a:pt x="47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4" y="124"/>
                    <a:pt x="34" y="124"/>
                    <a:pt x="34" y="124"/>
                  </a:cubicBezTo>
                  <a:cubicBezTo>
                    <a:pt x="36" y="127"/>
                    <a:pt x="36" y="127"/>
                    <a:pt x="36" y="127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3" y="129"/>
                    <a:pt x="53" y="129"/>
                    <a:pt x="53" y="129"/>
                  </a:cubicBezTo>
                  <a:cubicBezTo>
                    <a:pt x="53" y="129"/>
                    <a:pt x="53" y="129"/>
                    <a:pt x="53" y="129"/>
                  </a:cubicBezTo>
                  <a:cubicBezTo>
                    <a:pt x="54" y="129"/>
                    <a:pt x="54" y="129"/>
                    <a:pt x="54" y="129"/>
                  </a:cubicBezTo>
                  <a:cubicBezTo>
                    <a:pt x="60" y="133"/>
                    <a:pt x="60" y="133"/>
                    <a:pt x="60" y="133"/>
                  </a:cubicBezTo>
                  <a:cubicBezTo>
                    <a:pt x="76" y="133"/>
                    <a:pt x="76" y="133"/>
                    <a:pt x="76" y="133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6" y="142"/>
                    <a:pt x="76" y="142"/>
                    <a:pt x="76" y="142"/>
                  </a:cubicBezTo>
                  <a:cubicBezTo>
                    <a:pt x="76" y="143"/>
                    <a:pt x="76" y="143"/>
                    <a:pt x="76" y="143"/>
                  </a:cubicBezTo>
                  <a:cubicBezTo>
                    <a:pt x="77" y="143"/>
                    <a:pt x="77" y="143"/>
                    <a:pt x="77" y="143"/>
                  </a:cubicBezTo>
                  <a:cubicBezTo>
                    <a:pt x="70" y="150"/>
                    <a:pt x="70" y="150"/>
                    <a:pt x="70" y="150"/>
                  </a:cubicBezTo>
                  <a:cubicBezTo>
                    <a:pt x="69" y="159"/>
                    <a:pt x="71" y="164"/>
                    <a:pt x="74" y="165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97" y="179"/>
                    <a:pt x="97" y="179"/>
                    <a:pt x="97" y="179"/>
                  </a:cubicBezTo>
                  <a:cubicBezTo>
                    <a:pt x="106" y="175"/>
                    <a:pt x="106" y="175"/>
                    <a:pt x="106" y="175"/>
                  </a:cubicBezTo>
                  <a:cubicBezTo>
                    <a:pt x="106" y="174"/>
                    <a:pt x="106" y="174"/>
                    <a:pt x="106" y="174"/>
                  </a:cubicBezTo>
                  <a:cubicBezTo>
                    <a:pt x="107" y="174"/>
                    <a:pt x="107" y="174"/>
                    <a:pt x="107" y="174"/>
                  </a:cubicBezTo>
                  <a:cubicBezTo>
                    <a:pt x="108" y="174"/>
                    <a:pt x="108" y="174"/>
                    <a:pt x="108" y="174"/>
                  </a:cubicBezTo>
                  <a:cubicBezTo>
                    <a:pt x="120" y="184"/>
                    <a:pt x="120" y="184"/>
                    <a:pt x="120" y="184"/>
                  </a:cubicBezTo>
                  <a:cubicBezTo>
                    <a:pt x="122" y="185"/>
                    <a:pt x="122" y="185"/>
                    <a:pt x="122" y="185"/>
                  </a:cubicBezTo>
                  <a:cubicBezTo>
                    <a:pt x="126" y="181"/>
                    <a:pt x="126" y="181"/>
                    <a:pt x="126" y="181"/>
                  </a:cubicBezTo>
                  <a:cubicBezTo>
                    <a:pt x="126" y="180"/>
                    <a:pt x="126" y="180"/>
                    <a:pt x="126" y="180"/>
                  </a:cubicBezTo>
                  <a:cubicBezTo>
                    <a:pt x="127" y="180"/>
                    <a:pt x="127" y="180"/>
                    <a:pt x="127" y="180"/>
                  </a:cubicBezTo>
                  <a:cubicBezTo>
                    <a:pt x="127" y="180"/>
                    <a:pt x="127" y="180"/>
                    <a:pt x="127" y="180"/>
                  </a:cubicBezTo>
                  <a:cubicBezTo>
                    <a:pt x="128" y="180"/>
                    <a:pt x="128" y="180"/>
                    <a:pt x="128" y="180"/>
                  </a:cubicBezTo>
                  <a:cubicBezTo>
                    <a:pt x="135" y="181"/>
                    <a:pt x="135" y="181"/>
                    <a:pt x="135" y="181"/>
                  </a:cubicBezTo>
                  <a:cubicBezTo>
                    <a:pt x="137" y="168"/>
                    <a:pt x="137" y="168"/>
                    <a:pt x="137" y="168"/>
                  </a:cubicBezTo>
                  <a:cubicBezTo>
                    <a:pt x="146" y="185"/>
                    <a:pt x="146" y="185"/>
                    <a:pt x="146" y="185"/>
                  </a:cubicBezTo>
                  <a:cubicBezTo>
                    <a:pt x="154" y="185"/>
                    <a:pt x="154" y="185"/>
                    <a:pt x="154" y="185"/>
                  </a:cubicBezTo>
                  <a:cubicBezTo>
                    <a:pt x="156" y="186"/>
                    <a:pt x="156" y="186"/>
                    <a:pt x="156" y="186"/>
                  </a:cubicBezTo>
                  <a:cubicBezTo>
                    <a:pt x="156" y="186"/>
                    <a:pt x="156" y="186"/>
                    <a:pt x="156" y="186"/>
                  </a:cubicBezTo>
                  <a:cubicBezTo>
                    <a:pt x="156" y="186"/>
                    <a:pt x="156" y="186"/>
                    <a:pt x="156" y="186"/>
                  </a:cubicBezTo>
                  <a:cubicBezTo>
                    <a:pt x="156" y="192"/>
                    <a:pt x="156" y="192"/>
                    <a:pt x="156" y="192"/>
                  </a:cubicBezTo>
                  <a:cubicBezTo>
                    <a:pt x="160" y="191"/>
                    <a:pt x="160" y="191"/>
                    <a:pt x="160" y="191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8" y="182"/>
                    <a:pt x="178" y="182"/>
                    <a:pt x="178" y="182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178"/>
                    <a:pt x="178" y="178"/>
                    <a:pt x="178" y="178"/>
                  </a:cubicBezTo>
                  <a:cubicBezTo>
                    <a:pt x="178" y="178"/>
                    <a:pt x="178" y="178"/>
                    <a:pt x="178" y="178"/>
                  </a:cubicBezTo>
                  <a:cubicBezTo>
                    <a:pt x="182" y="170"/>
                    <a:pt x="182" y="170"/>
                    <a:pt x="182" y="170"/>
                  </a:cubicBezTo>
                  <a:cubicBezTo>
                    <a:pt x="186" y="164"/>
                    <a:pt x="186" y="164"/>
                    <a:pt x="186" y="164"/>
                  </a:cubicBezTo>
                  <a:cubicBezTo>
                    <a:pt x="196" y="164"/>
                    <a:pt x="196" y="164"/>
                    <a:pt x="196" y="164"/>
                  </a:cubicBezTo>
                  <a:cubicBezTo>
                    <a:pt x="198" y="153"/>
                    <a:pt x="198" y="153"/>
                    <a:pt x="198" y="153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200" y="153"/>
                    <a:pt x="200" y="153"/>
                    <a:pt x="200" y="153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8" y="150"/>
                    <a:pt x="208" y="150"/>
                    <a:pt x="208" y="150"/>
                  </a:cubicBezTo>
                  <a:cubicBezTo>
                    <a:pt x="205" y="144"/>
                    <a:pt x="205" y="144"/>
                    <a:pt x="205" y="144"/>
                  </a:cubicBezTo>
                  <a:cubicBezTo>
                    <a:pt x="205" y="143"/>
                    <a:pt x="205" y="143"/>
                    <a:pt x="205" y="143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7" y="138"/>
                    <a:pt x="207" y="138"/>
                    <a:pt x="207" y="138"/>
                  </a:cubicBezTo>
                  <a:cubicBezTo>
                    <a:pt x="207" y="138"/>
                    <a:pt x="207" y="138"/>
                    <a:pt x="207" y="138"/>
                  </a:cubicBezTo>
                  <a:cubicBezTo>
                    <a:pt x="208" y="138"/>
                    <a:pt x="208" y="138"/>
                    <a:pt x="208" y="138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28" y="126"/>
                    <a:pt x="228" y="126"/>
                    <a:pt x="228" y="126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32" y="107"/>
                    <a:pt x="232" y="107"/>
                    <a:pt x="232" y="107"/>
                  </a:cubicBezTo>
                  <a:cubicBezTo>
                    <a:pt x="232" y="105"/>
                    <a:pt x="232" y="105"/>
                    <a:pt x="232" y="105"/>
                  </a:cubicBezTo>
                  <a:cubicBezTo>
                    <a:pt x="232" y="105"/>
                    <a:pt x="232" y="105"/>
                    <a:pt x="232" y="105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44" y="85"/>
                    <a:pt x="244" y="85"/>
                    <a:pt x="244" y="85"/>
                  </a:cubicBezTo>
                  <a:cubicBezTo>
                    <a:pt x="248" y="79"/>
                    <a:pt x="248" y="79"/>
                    <a:pt x="248" y="79"/>
                  </a:cubicBezTo>
                  <a:cubicBezTo>
                    <a:pt x="248" y="78"/>
                    <a:pt x="248" y="78"/>
                    <a:pt x="248" y="78"/>
                  </a:cubicBezTo>
                  <a:cubicBezTo>
                    <a:pt x="248" y="78"/>
                    <a:pt x="248" y="78"/>
                    <a:pt x="248" y="78"/>
                  </a:cubicBezTo>
                  <a:cubicBezTo>
                    <a:pt x="250" y="73"/>
                    <a:pt x="250" y="73"/>
                    <a:pt x="250" y="73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0"/>
                    <a:pt x="248" y="60"/>
                    <a:pt x="248" y="60"/>
                  </a:cubicBezTo>
                  <a:cubicBezTo>
                    <a:pt x="244" y="60"/>
                    <a:pt x="244" y="60"/>
                    <a:pt x="244" y="60"/>
                  </a:cubicBezTo>
                  <a:cubicBezTo>
                    <a:pt x="238" y="63"/>
                    <a:pt x="238" y="63"/>
                    <a:pt x="238" y="63"/>
                  </a:cubicBezTo>
                  <a:cubicBezTo>
                    <a:pt x="236" y="65"/>
                    <a:pt x="232" y="64"/>
                    <a:pt x="226" y="61"/>
                  </a:cubicBezTo>
                  <a:cubicBezTo>
                    <a:pt x="224" y="60"/>
                    <a:pt x="224" y="56"/>
                    <a:pt x="226" y="50"/>
                  </a:cubicBezTo>
                  <a:cubicBezTo>
                    <a:pt x="222" y="49"/>
                    <a:pt x="222" y="49"/>
                    <a:pt x="222" y="49"/>
                  </a:cubicBezTo>
                  <a:cubicBezTo>
                    <a:pt x="221" y="51"/>
                    <a:pt x="221" y="51"/>
                    <a:pt x="221" y="51"/>
                  </a:cubicBezTo>
                  <a:cubicBezTo>
                    <a:pt x="217" y="55"/>
                    <a:pt x="214" y="58"/>
                    <a:pt x="214" y="58"/>
                  </a:cubicBezTo>
                  <a:cubicBezTo>
                    <a:pt x="213" y="58"/>
                    <a:pt x="212" y="58"/>
                    <a:pt x="212" y="57"/>
                  </a:cubicBezTo>
                  <a:cubicBezTo>
                    <a:pt x="211" y="56"/>
                    <a:pt x="210" y="54"/>
                    <a:pt x="210" y="51"/>
                  </a:cubicBezTo>
                  <a:cubicBezTo>
                    <a:pt x="210" y="47"/>
                    <a:pt x="210" y="45"/>
                    <a:pt x="212" y="44"/>
                  </a:cubicBezTo>
                  <a:cubicBezTo>
                    <a:pt x="212" y="43"/>
                    <a:pt x="213" y="42"/>
                    <a:pt x="214" y="43"/>
                  </a:cubicBezTo>
                  <a:cubicBezTo>
                    <a:pt x="222" y="29"/>
                    <a:pt x="222" y="29"/>
                    <a:pt x="222" y="29"/>
                  </a:cubicBezTo>
                  <a:cubicBezTo>
                    <a:pt x="224" y="24"/>
                    <a:pt x="224" y="24"/>
                    <a:pt x="224" y="24"/>
                  </a:cubicBezTo>
                  <a:cubicBezTo>
                    <a:pt x="225" y="18"/>
                    <a:pt x="225" y="18"/>
                    <a:pt x="225" y="18"/>
                  </a:cubicBezTo>
                  <a:cubicBezTo>
                    <a:pt x="220" y="14"/>
                    <a:pt x="220" y="14"/>
                    <a:pt x="220" y="14"/>
                  </a:cubicBezTo>
                  <a:cubicBezTo>
                    <a:pt x="219" y="13"/>
                    <a:pt x="219" y="10"/>
                    <a:pt x="220" y="6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0" y="3"/>
                    <a:pt x="219" y="1"/>
                    <a:pt x="217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16" y="1"/>
                    <a:pt x="216" y="1"/>
                    <a:pt x="216" y="1"/>
                  </a:cubicBezTo>
                  <a:cubicBezTo>
                    <a:pt x="215" y="4"/>
                    <a:pt x="212" y="6"/>
                    <a:pt x="208" y="5"/>
                  </a:cubicBezTo>
                  <a:cubicBezTo>
                    <a:pt x="206" y="4"/>
                    <a:pt x="203" y="4"/>
                    <a:pt x="20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3328446" y="3922433"/>
              <a:ext cx="395275" cy="404084"/>
            </a:xfrm>
            <a:custGeom>
              <a:avLst/>
              <a:gdLst>
                <a:gd name="T0" fmla="*/ 134 w 141"/>
                <a:gd name="T1" fmla="*/ 16 h 144"/>
                <a:gd name="T2" fmla="*/ 129 w 141"/>
                <a:gd name="T3" fmla="*/ 15 h 144"/>
                <a:gd name="T4" fmla="*/ 125 w 141"/>
                <a:gd name="T5" fmla="*/ 13 h 144"/>
                <a:gd name="T6" fmla="*/ 117 w 141"/>
                <a:gd name="T7" fmla="*/ 14 h 144"/>
                <a:gd name="T8" fmla="*/ 111 w 141"/>
                <a:gd name="T9" fmla="*/ 12 h 144"/>
                <a:gd name="T10" fmla="*/ 110 w 141"/>
                <a:gd name="T11" fmla="*/ 11 h 144"/>
                <a:gd name="T12" fmla="*/ 102 w 141"/>
                <a:gd name="T13" fmla="*/ 2 h 144"/>
                <a:gd name="T14" fmla="*/ 88 w 141"/>
                <a:gd name="T15" fmla="*/ 8 h 144"/>
                <a:gd name="T16" fmla="*/ 86 w 141"/>
                <a:gd name="T17" fmla="*/ 20 h 144"/>
                <a:gd name="T18" fmla="*/ 81 w 141"/>
                <a:gd name="T19" fmla="*/ 30 h 144"/>
                <a:gd name="T20" fmla="*/ 72 w 141"/>
                <a:gd name="T21" fmla="*/ 43 h 144"/>
                <a:gd name="T22" fmla="*/ 57 w 141"/>
                <a:gd name="T23" fmla="*/ 59 h 144"/>
                <a:gd name="T24" fmla="*/ 43 w 141"/>
                <a:gd name="T25" fmla="*/ 73 h 144"/>
                <a:gd name="T26" fmla="*/ 36 w 141"/>
                <a:gd name="T27" fmla="*/ 82 h 144"/>
                <a:gd name="T28" fmla="*/ 0 w 141"/>
                <a:gd name="T29" fmla="*/ 84 h 144"/>
                <a:gd name="T30" fmla="*/ 10 w 141"/>
                <a:gd name="T31" fmla="*/ 114 h 144"/>
                <a:gd name="T32" fmla="*/ 16 w 141"/>
                <a:gd name="T33" fmla="*/ 117 h 144"/>
                <a:gd name="T34" fmla="*/ 21 w 141"/>
                <a:gd name="T35" fmla="*/ 131 h 144"/>
                <a:gd name="T36" fmla="*/ 21 w 141"/>
                <a:gd name="T37" fmla="*/ 134 h 144"/>
                <a:gd name="T38" fmla="*/ 31 w 141"/>
                <a:gd name="T39" fmla="*/ 131 h 144"/>
                <a:gd name="T40" fmla="*/ 35 w 141"/>
                <a:gd name="T41" fmla="*/ 133 h 144"/>
                <a:gd name="T42" fmla="*/ 38 w 141"/>
                <a:gd name="T43" fmla="*/ 123 h 144"/>
                <a:gd name="T44" fmla="*/ 55 w 141"/>
                <a:gd name="T45" fmla="*/ 116 h 144"/>
                <a:gd name="T46" fmla="*/ 56 w 141"/>
                <a:gd name="T47" fmla="*/ 106 h 144"/>
                <a:gd name="T48" fmla="*/ 60 w 141"/>
                <a:gd name="T49" fmla="*/ 104 h 144"/>
                <a:gd name="T50" fmla="*/ 61 w 141"/>
                <a:gd name="T51" fmla="*/ 104 h 144"/>
                <a:gd name="T52" fmla="*/ 68 w 141"/>
                <a:gd name="T53" fmla="*/ 110 h 144"/>
                <a:gd name="T54" fmla="*/ 70 w 141"/>
                <a:gd name="T55" fmla="*/ 116 h 144"/>
                <a:gd name="T56" fmla="*/ 75 w 141"/>
                <a:gd name="T57" fmla="*/ 109 h 144"/>
                <a:gd name="T58" fmla="*/ 81 w 141"/>
                <a:gd name="T59" fmla="*/ 106 h 144"/>
                <a:gd name="T60" fmla="*/ 87 w 141"/>
                <a:gd name="T61" fmla="*/ 107 h 144"/>
                <a:gd name="T62" fmla="*/ 90 w 141"/>
                <a:gd name="T63" fmla="*/ 119 h 144"/>
                <a:gd name="T64" fmla="*/ 94 w 141"/>
                <a:gd name="T65" fmla="*/ 127 h 144"/>
                <a:gd name="T66" fmla="*/ 97 w 141"/>
                <a:gd name="T67" fmla="*/ 135 h 144"/>
                <a:gd name="T68" fmla="*/ 103 w 141"/>
                <a:gd name="T69" fmla="*/ 135 h 144"/>
                <a:gd name="T70" fmla="*/ 104 w 141"/>
                <a:gd name="T71" fmla="*/ 136 h 144"/>
                <a:gd name="T72" fmla="*/ 108 w 141"/>
                <a:gd name="T73" fmla="*/ 144 h 144"/>
                <a:gd name="T74" fmla="*/ 110 w 141"/>
                <a:gd name="T75" fmla="*/ 138 h 144"/>
                <a:gd name="T76" fmla="*/ 111 w 141"/>
                <a:gd name="T77" fmla="*/ 137 h 144"/>
                <a:gd name="T78" fmla="*/ 115 w 141"/>
                <a:gd name="T79" fmla="*/ 135 h 144"/>
                <a:gd name="T80" fmla="*/ 117 w 141"/>
                <a:gd name="T81" fmla="*/ 132 h 144"/>
                <a:gd name="T82" fmla="*/ 93 w 141"/>
                <a:gd name="T83" fmla="*/ 84 h 144"/>
                <a:gd name="T84" fmla="*/ 87 w 141"/>
                <a:gd name="T85" fmla="*/ 65 h 144"/>
                <a:gd name="T86" fmla="*/ 87 w 141"/>
                <a:gd name="T87" fmla="*/ 64 h 144"/>
                <a:gd name="T88" fmla="*/ 91 w 141"/>
                <a:gd name="T89" fmla="*/ 53 h 144"/>
                <a:gd name="T90" fmla="*/ 130 w 141"/>
                <a:gd name="T91" fmla="*/ 44 h 144"/>
                <a:gd name="T92" fmla="*/ 139 w 141"/>
                <a:gd name="T93" fmla="*/ 3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1" h="144">
                  <a:moveTo>
                    <a:pt x="141" y="29"/>
                  </a:moveTo>
                  <a:cubicBezTo>
                    <a:pt x="139" y="23"/>
                    <a:pt x="139" y="23"/>
                    <a:pt x="139" y="23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5" y="13"/>
                    <a:pt x="125" y="13"/>
                    <a:pt x="125" y="13"/>
                  </a:cubicBezTo>
                  <a:cubicBezTo>
                    <a:pt x="125" y="13"/>
                    <a:pt x="125" y="13"/>
                    <a:pt x="125" y="13"/>
                  </a:cubicBezTo>
                  <a:cubicBezTo>
                    <a:pt x="124" y="13"/>
                    <a:pt x="124" y="13"/>
                    <a:pt x="124" y="13"/>
                  </a:cubicBezTo>
                  <a:cubicBezTo>
                    <a:pt x="122" y="13"/>
                    <a:pt x="122" y="13"/>
                    <a:pt x="122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6" y="14"/>
                    <a:pt x="116" y="14"/>
                    <a:pt x="116" y="14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1" y="11"/>
                    <a:pt x="111" y="11"/>
                    <a:pt x="111" y="11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2" y="2"/>
                    <a:pt x="102" y="2"/>
                    <a:pt x="102" y="2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8" y="47"/>
                    <a:pt x="65" y="50"/>
                    <a:pt x="61" y="52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57" y="61"/>
                    <a:pt x="53" y="64"/>
                    <a:pt x="47" y="66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9" y="121"/>
                    <a:pt x="21" y="124"/>
                    <a:pt x="21" y="126"/>
                  </a:cubicBezTo>
                  <a:cubicBezTo>
                    <a:pt x="21" y="131"/>
                    <a:pt x="21" y="131"/>
                    <a:pt x="21" y="131"/>
                  </a:cubicBezTo>
                  <a:cubicBezTo>
                    <a:pt x="19" y="133"/>
                    <a:pt x="19" y="133"/>
                    <a:pt x="19" y="133"/>
                  </a:cubicBezTo>
                  <a:cubicBezTo>
                    <a:pt x="20" y="134"/>
                    <a:pt x="20" y="134"/>
                    <a:pt x="20" y="134"/>
                  </a:cubicBezTo>
                  <a:cubicBezTo>
                    <a:pt x="21" y="134"/>
                    <a:pt x="21" y="134"/>
                    <a:pt x="21" y="134"/>
                  </a:cubicBezTo>
                  <a:cubicBezTo>
                    <a:pt x="24" y="129"/>
                    <a:pt x="24" y="129"/>
                    <a:pt x="24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3" y="130"/>
                    <a:pt x="33" y="130"/>
                    <a:pt x="33" y="130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39" y="121"/>
                    <a:pt x="41" y="120"/>
                    <a:pt x="43" y="121"/>
                  </a:cubicBezTo>
                  <a:cubicBezTo>
                    <a:pt x="51" y="122"/>
                    <a:pt x="51" y="122"/>
                    <a:pt x="51" y="122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2"/>
                    <a:pt x="55" y="112"/>
                    <a:pt x="55" y="112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7" y="105"/>
                    <a:pt x="57" y="105"/>
                    <a:pt x="57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4"/>
                    <a:pt x="61" y="104"/>
                    <a:pt x="61" y="104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67" y="105"/>
                    <a:pt x="67" y="105"/>
                    <a:pt x="67" y="105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72" y="114"/>
                    <a:pt x="72" y="114"/>
                    <a:pt x="72" y="114"/>
                  </a:cubicBezTo>
                  <a:cubicBezTo>
                    <a:pt x="72" y="113"/>
                    <a:pt x="72" y="113"/>
                    <a:pt x="72" y="113"/>
                  </a:cubicBezTo>
                  <a:cubicBezTo>
                    <a:pt x="75" y="109"/>
                    <a:pt x="75" y="109"/>
                    <a:pt x="75" y="109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6" y="107"/>
                    <a:pt x="86" y="107"/>
                    <a:pt x="86" y="107"/>
                  </a:cubicBezTo>
                  <a:cubicBezTo>
                    <a:pt x="87" y="107"/>
                    <a:pt x="87" y="107"/>
                    <a:pt x="87" y="107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90" y="113"/>
                    <a:pt x="90" y="113"/>
                    <a:pt x="90" y="113"/>
                  </a:cubicBezTo>
                  <a:cubicBezTo>
                    <a:pt x="90" y="119"/>
                    <a:pt x="90" y="119"/>
                    <a:pt x="90" y="119"/>
                  </a:cubicBezTo>
                  <a:cubicBezTo>
                    <a:pt x="94" y="126"/>
                    <a:pt x="94" y="126"/>
                    <a:pt x="94" y="126"/>
                  </a:cubicBezTo>
                  <a:cubicBezTo>
                    <a:pt x="94" y="126"/>
                    <a:pt x="94" y="126"/>
                    <a:pt x="94" y="126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94" y="133"/>
                    <a:pt x="94" y="133"/>
                    <a:pt x="94" y="133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7" y="135"/>
                    <a:pt x="97" y="135"/>
                    <a:pt x="97" y="135"/>
                  </a:cubicBezTo>
                  <a:cubicBezTo>
                    <a:pt x="98" y="133"/>
                    <a:pt x="98" y="133"/>
                    <a:pt x="98" y="133"/>
                  </a:cubicBezTo>
                  <a:cubicBezTo>
                    <a:pt x="99" y="132"/>
                    <a:pt x="99" y="132"/>
                    <a:pt x="99" y="132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6" y="143"/>
                    <a:pt x="106" y="143"/>
                    <a:pt x="106" y="143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15" y="136"/>
                    <a:pt x="115" y="136"/>
                    <a:pt x="115" y="136"/>
                  </a:cubicBezTo>
                  <a:cubicBezTo>
                    <a:pt x="115" y="135"/>
                    <a:pt x="115" y="135"/>
                    <a:pt x="115" y="135"/>
                  </a:cubicBezTo>
                  <a:cubicBezTo>
                    <a:pt x="118" y="135"/>
                    <a:pt x="118" y="135"/>
                    <a:pt x="118" y="135"/>
                  </a:cubicBezTo>
                  <a:cubicBezTo>
                    <a:pt x="117" y="133"/>
                    <a:pt x="117" y="133"/>
                    <a:pt x="117" y="133"/>
                  </a:cubicBezTo>
                  <a:cubicBezTo>
                    <a:pt x="117" y="132"/>
                    <a:pt x="117" y="132"/>
                    <a:pt x="117" y="132"/>
                  </a:cubicBezTo>
                  <a:cubicBezTo>
                    <a:pt x="115" y="114"/>
                    <a:pt x="115" y="114"/>
                    <a:pt x="115" y="114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93" y="84"/>
                    <a:pt x="93" y="84"/>
                    <a:pt x="93" y="84"/>
                  </a:cubicBezTo>
                  <a:cubicBezTo>
                    <a:pt x="93" y="84"/>
                    <a:pt x="93" y="84"/>
                    <a:pt x="93" y="84"/>
                  </a:cubicBezTo>
                  <a:cubicBezTo>
                    <a:pt x="92" y="73"/>
                    <a:pt x="92" y="73"/>
                    <a:pt x="92" y="73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117" y="51"/>
                    <a:pt x="117" y="51"/>
                    <a:pt x="117" y="51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5" y="42"/>
                    <a:pt x="139" y="40"/>
                    <a:pt x="139" y="38"/>
                  </a:cubicBezTo>
                  <a:cubicBezTo>
                    <a:pt x="141" y="36"/>
                    <a:pt x="141" y="33"/>
                    <a:pt x="141" y="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328446" y="3136838"/>
              <a:ext cx="451428" cy="810921"/>
            </a:xfrm>
            <a:custGeom>
              <a:avLst/>
              <a:gdLst>
                <a:gd name="T0" fmla="*/ 47 w 161"/>
                <a:gd name="T1" fmla="*/ 90 h 289"/>
                <a:gd name="T2" fmla="*/ 61 w 161"/>
                <a:gd name="T3" fmla="*/ 101 h 289"/>
                <a:gd name="T4" fmla="*/ 70 w 161"/>
                <a:gd name="T5" fmla="*/ 108 h 289"/>
                <a:gd name="T6" fmla="*/ 88 w 161"/>
                <a:gd name="T7" fmla="*/ 115 h 289"/>
                <a:gd name="T8" fmla="*/ 88 w 161"/>
                <a:gd name="T9" fmla="*/ 116 h 289"/>
                <a:gd name="T10" fmla="*/ 93 w 161"/>
                <a:gd name="T11" fmla="*/ 124 h 289"/>
                <a:gd name="T12" fmla="*/ 89 w 161"/>
                <a:gd name="T13" fmla="*/ 136 h 289"/>
                <a:gd name="T14" fmla="*/ 88 w 161"/>
                <a:gd name="T15" fmla="*/ 144 h 289"/>
                <a:gd name="T16" fmla="*/ 83 w 161"/>
                <a:gd name="T17" fmla="*/ 158 h 289"/>
                <a:gd name="T18" fmla="*/ 70 w 161"/>
                <a:gd name="T19" fmla="*/ 157 h 289"/>
                <a:gd name="T20" fmla="*/ 56 w 161"/>
                <a:gd name="T21" fmla="*/ 166 h 289"/>
                <a:gd name="T22" fmla="*/ 58 w 161"/>
                <a:gd name="T23" fmla="*/ 177 h 289"/>
                <a:gd name="T24" fmla="*/ 43 w 161"/>
                <a:gd name="T25" fmla="*/ 174 h 289"/>
                <a:gd name="T26" fmla="*/ 31 w 161"/>
                <a:gd name="T27" fmla="*/ 169 h 289"/>
                <a:gd name="T28" fmla="*/ 19 w 161"/>
                <a:gd name="T29" fmla="*/ 197 h 289"/>
                <a:gd name="T30" fmla="*/ 23 w 161"/>
                <a:gd name="T31" fmla="*/ 204 h 289"/>
                <a:gd name="T32" fmla="*/ 26 w 161"/>
                <a:gd name="T33" fmla="*/ 211 h 289"/>
                <a:gd name="T34" fmla="*/ 27 w 161"/>
                <a:gd name="T35" fmla="*/ 222 h 289"/>
                <a:gd name="T36" fmla="*/ 3 w 161"/>
                <a:gd name="T37" fmla="*/ 227 h 289"/>
                <a:gd name="T38" fmla="*/ 3 w 161"/>
                <a:gd name="T39" fmla="*/ 244 h 289"/>
                <a:gd name="T40" fmla="*/ 6 w 161"/>
                <a:gd name="T41" fmla="*/ 254 h 289"/>
                <a:gd name="T42" fmla="*/ 33 w 161"/>
                <a:gd name="T43" fmla="*/ 253 h 289"/>
                <a:gd name="T44" fmla="*/ 43 w 161"/>
                <a:gd name="T45" fmla="*/ 260 h 289"/>
                <a:gd name="T46" fmla="*/ 51 w 161"/>
                <a:gd name="T47" fmla="*/ 266 h 289"/>
                <a:gd name="T48" fmla="*/ 57 w 161"/>
                <a:gd name="T49" fmla="*/ 261 h 289"/>
                <a:gd name="T50" fmla="*/ 76 w 161"/>
                <a:gd name="T51" fmla="*/ 274 h 289"/>
                <a:gd name="T52" fmla="*/ 98 w 161"/>
                <a:gd name="T53" fmla="*/ 275 h 289"/>
                <a:gd name="T54" fmla="*/ 104 w 161"/>
                <a:gd name="T55" fmla="*/ 279 h 289"/>
                <a:gd name="T56" fmla="*/ 104 w 161"/>
                <a:gd name="T57" fmla="*/ 279 h 289"/>
                <a:gd name="T58" fmla="*/ 113 w 161"/>
                <a:gd name="T59" fmla="*/ 288 h 289"/>
                <a:gd name="T60" fmla="*/ 123 w 161"/>
                <a:gd name="T61" fmla="*/ 280 h 289"/>
                <a:gd name="T62" fmla="*/ 120 w 161"/>
                <a:gd name="T63" fmla="*/ 274 h 289"/>
                <a:gd name="T64" fmla="*/ 123 w 161"/>
                <a:gd name="T65" fmla="*/ 258 h 289"/>
                <a:gd name="T66" fmla="*/ 134 w 161"/>
                <a:gd name="T67" fmla="*/ 257 h 289"/>
                <a:gd name="T68" fmla="*/ 121 w 161"/>
                <a:gd name="T69" fmla="*/ 243 h 289"/>
                <a:gd name="T70" fmla="*/ 117 w 161"/>
                <a:gd name="T71" fmla="*/ 238 h 289"/>
                <a:gd name="T72" fmla="*/ 121 w 161"/>
                <a:gd name="T73" fmla="*/ 232 h 289"/>
                <a:gd name="T74" fmla="*/ 151 w 161"/>
                <a:gd name="T75" fmla="*/ 233 h 289"/>
                <a:gd name="T76" fmla="*/ 161 w 161"/>
                <a:gd name="T77" fmla="*/ 232 h 289"/>
                <a:gd name="T78" fmla="*/ 145 w 161"/>
                <a:gd name="T79" fmla="*/ 188 h 289"/>
                <a:gd name="T80" fmla="*/ 137 w 161"/>
                <a:gd name="T81" fmla="*/ 184 h 289"/>
                <a:gd name="T82" fmla="*/ 135 w 161"/>
                <a:gd name="T83" fmla="*/ 172 h 289"/>
                <a:gd name="T84" fmla="*/ 138 w 161"/>
                <a:gd name="T85" fmla="*/ 96 h 289"/>
                <a:gd name="T86" fmla="*/ 139 w 161"/>
                <a:gd name="T87" fmla="*/ 81 h 289"/>
                <a:gd name="T88" fmla="*/ 147 w 161"/>
                <a:gd name="T89" fmla="*/ 68 h 289"/>
                <a:gd name="T90" fmla="*/ 139 w 161"/>
                <a:gd name="T91" fmla="*/ 56 h 289"/>
                <a:gd name="T92" fmla="*/ 138 w 161"/>
                <a:gd name="T93" fmla="*/ 44 h 289"/>
                <a:gd name="T94" fmla="*/ 138 w 161"/>
                <a:gd name="T95" fmla="*/ 43 h 289"/>
                <a:gd name="T96" fmla="*/ 145 w 161"/>
                <a:gd name="T97" fmla="*/ 18 h 289"/>
                <a:gd name="T98" fmla="*/ 150 w 161"/>
                <a:gd name="T99" fmla="*/ 11 h 289"/>
                <a:gd name="T100" fmla="*/ 156 w 161"/>
                <a:gd name="T101" fmla="*/ 6 h 289"/>
                <a:gd name="T102" fmla="*/ 148 w 161"/>
                <a:gd name="T103" fmla="*/ 0 h 289"/>
                <a:gd name="T104" fmla="*/ 134 w 161"/>
                <a:gd name="T105" fmla="*/ 5 h 289"/>
                <a:gd name="T106" fmla="*/ 121 w 161"/>
                <a:gd name="T107" fmla="*/ 17 h 289"/>
                <a:gd name="T108" fmla="*/ 105 w 161"/>
                <a:gd name="T109" fmla="*/ 29 h 289"/>
                <a:gd name="T110" fmla="*/ 97 w 161"/>
                <a:gd name="T111" fmla="*/ 35 h 289"/>
                <a:gd name="T112" fmla="*/ 93 w 161"/>
                <a:gd name="T113" fmla="*/ 59 h 289"/>
                <a:gd name="T114" fmla="*/ 91 w 161"/>
                <a:gd name="T115" fmla="*/ 66 h 289"/>
                <a:gd name="T116" fmla="*/ 87 w 161"/>
                <a:gd name="T117" fmla="*/ 72 h 289"/>
                <a:gd name="T118" fmla="*/ 86 w 161"/>
                <a:gd name="T119" fmla="*/ 73 h 289"/>
                <a:gd name="T120" fmla="*/ 76 w 161"/>
                <a:gd name="T121" fmla="*/ 74 h 289"/>
                <a:gd name="T122" fmla="*/ 75 w 161"/>
                <a:gd name="T123" fmla="*/ 74 h 289"/>
                <a:gd name="T124" fmla="*/ 54 w 161"/>
                <a:gd name="T125" fmla="*/ 66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1" h="289">
                  <a:moveTo>
                    <a:pt x="54" y="66"/>
                  </a:moveTo>
                  <a:cubicBezTo>
                    <a:pt x="51" y="66"/>
                    <a:pt x="51" y="66"/>
                    <a:pt x="51" y="66"/>
                  </a:cubicBezTo>
                  <a:cubicBezTo>
                    <a:pt x="47" y="90"/>
                    <a:pt x="47" y="90"/>
                    <a:pt x="47" y="90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70" y="108"/>
                    <a:pt x="70" y="108"/>
                    <a:pt x="70" y="108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6"/>
                    <a:pt x="88" y="116"/>
                    <a:pt x="88" y="116"/>
                  </a:cubicBezTo>
                  <a:cubicBezTo>
                    <a:pt x="93" y="122"/>
                    <a:pt x="93" y="122"/>
                    <a:pt x="93" y="122"/>
                  </a:cubicBezTo>
                  <a:cubicBezTo>
                    <a:pt x="93" y="123"/>
                    <a:pt x="93" y="123"/>
                    <a:pt x="93" y="123"/>
                  </a:cubicBezTo>
                  <a:cubicBezTo>
                    <a:pt x="93" y="124"/>
                    <a:pt x="93" y="124"/>
                    <a:pt x="93" y="124"/>
                  </a:cubicBezTo>
                  <a:cubicBezTo>
                    <a:pt x="89" y="130"/>
                    <a:pt x="89" y="130"/>
                    <a:pt x="89" y="130"/>
                  </a:cubicBezTo>
                  <a:cubicBezTo>
                    <a:pt x="88" y="131"/>
                    <a:pt x="88" y="133"/>
                    <a:pt x="88" y="136"/>
                  </a:cubicBezTo>
                  <a:cubicBezTo>
                    <a:pt x="89" y="136"/>
                    <a:pt x="89" y="136"/>
                    <a:pt x="89" y="136"/>
                  </a:cubicBezTo>
                  <a:cubicBezTo>
                    <a:pt x="89" y="144"/>
                    <a:pt x="89" y="144"/>
                    <a:pt x="89" y="144"/>
                  </a:cubicBezTo>
                  <a:cubicBezTo>
                    <a:pt x="88" y="144"/>
                    <a:pt x="88" y="144"/>
                    <a:pt x="88" y="144"/>
                  </a:cubicBezTo>
                  <a:cubicBezTo>
                    <a:pt x="88" y="144"/>
                    <a:pt x="88" y="144"/>
                    <a:pt x="88" y="144"/>
                  </a:cubicBezTo>
                  <a:cubicBezTo>
                    <a:pt x="85" y="156"/>
                    <a:pt x="85" y="156"/>
                    <a:pt x="85" y="156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3" y="158"/>
                    <a:pt x="83" y="158"/>
                    <a:pt x="83" y="158"/>
                  </a:cubicBezTo>
                  <a:cubicBezTo>
                    <a:pt x="82" y="158"/>
                    <a:pt x="82" y="158"/>
                    <a:pt x="82" y="158"/>
                  </a:cubicBezTo>
                  <a:cubicBezTo>
                    <a:pt x="77" y="156"/>
                    <a:pt x="77" y="156"/>
                    <a:pt x="77" y="156"/>
                  </a:cubicBezTo>
                  <a:cubicBezTo>
                    <a:pt x="70" y="157"/>
                    <a:pt x="70" y="157"/>
                    <a:pt x="70" y="157"/>
                  </a:cubicBezTo>
                  <a:cubicBezTo>
                    <a:pt x="64" y="159"/>
                    <a:pt x="64" y="159"/>
                    <a:pt x="64" y="159"/>
                  </a:cubicBezTo>
                  <a:cubicBezTo>
                    <a:pt x="57" y="164"/>
                    <a:pt x="57" y="164"/>
                    <a:pt x="57" y="164"/>
                  </a:cubicBezTo>
                  <a:cubicBezTo>
                    <a:pt x="56" y="166"/>
                    <a:pt x="56" y="166"/>
                    <a:pt x="56" y="166"/>
                  </a:cubicBezTo>
                  <a:cubicBezTo>
                    <a:pt x="65" y="170"/>
                    <a:pt x="65" y="170"/>
                    <a:pt x="65" y="170"/>
                  </a:cubicBezTo>
                  <a:cubicBezTo>
                    <a:pt x="64" y="172"/>
                    <a:pt x="64" y="172"/>
                    <a:pt x="64" y="172"/>
                  </a:cubicBezTo>
                  <a:cubicBezTo>
                    <a:pt x="63" y="174"/>
                    <a:pt x="61" y="176"/>
                    <a:pt x="58" y="177"/>
                  </a:cubicBezTo>
                  <a:cubicBezTo>
                    <a:pt x="53" y="178"/>
                    <a:pt x="53" y="178"/>
                    <a:pt x="53" y="178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21" y="184"/>
                    <a:pt x="21" y="184"/>
                    <a:pt x="21" y="184"/>
                  </a:cubicBezTo>
                  <a:cubicBezTo>
                    <a:pt x="19" y="188"/>
                    <a:pt x="19" y="188"/>
                    <a:pt x="19" y="188"/>
                  </a:cubicBezTo>
                  <a:cubicBezTo>
                    <a:pt x="19" y="197"/>
                    <a:pt x="19" y="197"/>
                    <a:pt x="19" y="197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6" y="210"/>
                    <a:pt x="26" y="210"/>
                    <a:pt x="26" y="210"/>
                  </a:cubicBezTo>
                  <a:cubicBezTo>
                    <a:pt x="26" y="211"/>
                    <a:pt x="26" y="211"/>
                    <a:pt x="26" y="211"/>
                  </a:cubicBezTo>
                  <a:cubicBezTo>
                    <a:pt x="26" y="220"/>
                    <a:pt x="26" y="220"/>
                    <a:pt x="26" y="220"/>
                  </a:cubicBezTo>
                  <a:cubicBezTo>
                    <a:pt x="26" y="222"/>
                    <a:pt x="26" y="222"/>
                    <a:pt x="26" y="222"/>
                  </a:cubicBezTo>
                  <a:cubicBezTo>
                    <a:pt x="27" y="222"/>
                    <a:pt x="27" y="222"/>
                    <a:pt x="27" y="222"/>
                  </a:cubicBezTo>
                  <a:cubicBezTo>
                    <a:pt x="20" y="224"/>
                    <a:pt x="20" y="224"/>
                    <a:pt x="20" y="224"/>
                  </a:cubicBezTo>
                  <a:cubicBezTo>
                    <a:pt x="8" y="224"/>
                    <a:pt x="8" y="224"/>
                    <a:pt x="8" y="224"/>
                  </a:cubicBezTo>
                  <a:cubicBezTo>
                    <a:pt x="3" y="227"/>
                    <a:pt x="3" y="227"/>
                    <a:pt x="3" y="227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1" y="232"/>
                    <a:pt x="1" y="232"/>
                    <a:pt x="1" y="232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8"/>
                    <a:pt x="3" y="248"/>
                    <a:pt x="3" y="248"/>
                  </a:cubicBezTo>
                  <a:cubicBezTo>
                    <a:pt x="6" y="254"/>
                    <a:pt x="6" y="254"/>
                    <a:pt x="6" y="254"/>
                  </a:cubicBezTo>
                  <a:cubicBezTo>
                    <a:pt x="15" y="260"/>
                    <a:pt x="15" y="260"/>
                    <a:pt x="15" y="260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33" y="253"/>
                    <a:pt x="33" y="253"/>
                    <a:pt x="33" y="253"/>
                  </a:cubicBezTo>
                  <a:cubicBezTo>
                    <a:pt x="34" y="252"/>
                    <a:pt x="34" y="252"/>
                    <a:pt x="34" y="252"/>
                  </a:cubicBezTo>
                  <a:cubicBezTo>
                    <a:pt x="39" y="252"/>
                    <a:pt x="39" y="252"/>
                    <a:pt x="39" y="252"/>
                  </a:cubicBezTo>
                  <a:cubicBezTo>
                    <a:pt x="43" y="260"/>
                    <a:pt x="43" y="260"/>
                    <a:pt x="43" y="260"/>
                  </a:cubicBezTo>
                  <a:cubicBezTo>
                    <a:pt x="45" y="262"/>
                    <a:pt x="46" y="264"/>
                    <a:pt x="47" y="266"/>
                  </a:cubicBezTo>
                  <a:cubicBezTo>
                    <a:pt x="50" y="266"/>
                    <a:pt x="50" y="266"/>
                    <a:pt x="50" y="266"/>
                  </a:cubicBezTo>
                  <a:cubicBezTo>
                    <a:pt x="51" y="266"/>
                    <a:pt x="51" y="266"/>
                    <a:pt x="51" y="266"/>
                  </a:cubicBezTo>
                  <a:cubicBezTo>
                    <a:pt x="51" y="266"/>
                    <a:pt x="51" y="266"/>
                    <a:pt x="51" y="266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7" y="261"/>
                    <a:pt x="57" y="261"/>
                    <a:pt x="57" y="261"/>
                  </a:cubicBezTo>
                  <a:cubicBezTo>
                    <a:pt x="63" y="270"/>
                    <a:pt x="63" y="270"/>
                    <a:pt x="63" y="270"/>
                  </a:cubicBezTo>
                  <a:cubicBezTo>
                    <a:pt x="68" y="274"/>
                    <a:pt x="68" y="274"/>
                    <a:pt x="68" y="274"/>
                  </a:cubicBezTo>
                  <a:cubicBezTo>
                    <a:pt x="76" y="274"/>
                    <a:pt x="76" y="274"/>
                    <a:pt x="76" y="274"/>
                  </a:cubicBezTo>
                  <a:cubicBezTo>
                    <a:pt x="82" y="273"/>
                    <a:pt x="82" y="273"/>
                    <a:pt x="82" y="273"/>
                  </a:cubicBezTo>
                  <a:cubicBezTo>
                    <a:pt x="83" y="273"/>
                    <a:pt x="83" y="273"/>
                    <a:pt x="83" y="273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9" y="283"/>
                    <a:pt x="109" y="283"/>
                    <a:pt x="109" y="283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13" y="288"/>
                    <a:pt x="113" y="288"/>
                    <a:pt x="113" y="288"/>
                  </a:cubicBezTo>
                  <a:cubicBezTo>
                    <a:pt x="117" y="289"/>
                    <a:pt x="117" y="289"/>
                    <a:pt x="117" y="289"/>
                  </a:cubicBezTo>
                  <a:cubicBezTo>
                    <a:pt x="123" y="288"/>
                    <a:pt x="123" y="288"/>
                    <a:pt x="123" y="288"/>
                  </a:cubicBezTo>
                  <a:cubicBezTo>
                    <a:pt x="123" y="280"/>
                    <a:pt x="123" y="280"/>
                    <a:pt x="123" y="280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17" y="264"/>
                    <a:pt x="117" y="264"/>
                    <a:pt x="117" y="264"/>
                  </a:cubicBezTo>
                  <a:cubicBezTo>
                    <a:pt x="123" y="258"/>
                    <a:pt x="123" y="258"/>
                    <a:pt x="123" y="258"/>
                  </a:cubicBezTo>
                  <a:cubicBezTo>
                    <a:pt x="123" y="258"/>
                    <a:pt x="123" y="258"/>
                    <a:pt x="123" y="258"/>
                  </a:cubicBezTo>
                  <a:cubicBezTo>
                    <a:pt x="124" y="258"/>
                    <a:pt x="124" y="258"/>
                    <a:pt x="124" y="258"/>
                  </a:cubicBezTo>
                  <a:cubicBezTo>
                    <a:pt x="129" y="257"/>
                    <a:pt x="129" y="257"/>
                    <a:pt x="129" y="257"/>
                  </a:cubicBezTo>
                  <a:cubicBezTo>
                    <a:pt x="134" y="257"/>
                    <a:pt x="134" y="257"/>
                    <a:pt x="134" y="257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2" y="250"/>
                    <a:pt x="132" y="250"/>
                    <a:pt x="132" y="250"/>
                  </a:cubicBezTo>
                  <a:cubicBezTo>
                    <a:pt x="121" y="243"/>
                    <a:pt x="121" y="243"/>
                    <a:pt x="121" y="243"/>
                  </a:cubicBezTo>
                  <a:cubicBezTo>
                    <a:pt x="118" y="238"/>
                    <a:pt x="118" y="238"/>
                    <a:pt x="118" y="238"/>
                  </a:cubicBezTo>
                  <a:cubicBezTo>
                    <a:pt x="117" y="238"/>
                    <a:pt x="117" y="238"/>
                    <a:pt x="117" y="238"/>
                  </a:cubicBezTo>
                  <a:cubicBezTo>
                    <a:pt x="117" y="238"/>
                    <a:pt x="117" y="238"/>
                    <a:pt x="117" y="238"/>
                  </a:cubicBezTo>
                  <a:cubicBezTo>
                    <a:pt x="117" y="237"/>
                    <a:pt x="117" y="237"/>
                    <a:pt x="117" y="237"/>
                  </a:cubicBezTo>
                  <a:cubicBezTo>
                    <a:pt x="121" y="231"/>
                    <a:pt x="121" y="231"/>
                    <a:pt x="121" y="231"/>
                  </a:cubicBezTo>
                  <a:cubicBezTo>
                    <a:pt x="121" y="232"/>
                    <a:pt x="121" y="232"/>
                    <a:pt x="121" y="232"/>
                  </a:cubicBezTo>
                  <a:cubicBezTo>
                    <a:pt x="129" y="234"/>
                    <a:pt x="129" y="234"/>
                    <a:pt x="129" y="234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7" y="235"/>
                    <a:pt x="157" y="235"/>
                    <a:pt x="157" y="235"/>
                  </a:cubicBezTo>
                  <a:cubicBezTo>
                    <a:pt x="161" y="232"/>
                    <a:pt x="161" y="232"/>
                    <a:pt x="161" y="232"/>
                  </a:cubicBezTo>
                  <a:cubicBezTo>
                    <a:pt x="159" y="219"/>
                    <a:pt x="159" y="219"/>
                    <a:pt x="159" y="219"/>
                  </a:cubicBezTo>
                  <a:cubicBezTo>
                    <a:pt x="152" y="214"/>
                    <a:pt x="152" y="214"/>
                    <a:pt x="152" y="214"/>
                  </a:cubicBezTo>
                  <a:cubicBezTo>
                    <a:pt x="145" y="211"/>
                    <a:pt x="143" y="202"/>
                    <a:pt x="145" y="188"/>
                  </a:cubicBezTo>
                  <a:cubicBezTo>
                    <a:pt x="138" y="184"/>
                    <a:pt x="138" y="184"/>
                    <a:pt x="138" y="184"/>
                  </a:cubicBezTo>
                  <a:cubicBezTo>
                    <a:pt x="137" y="184"/>
                    <a:pt x="137" y="184"/>
                    <a:pt x="137" y="184"/>
                  </a:cubicBezTo>
                  <a:cubicBezTo>
                    <a:pt x="137" y="184"/>
                    <a:pt x="137" y="184"/>
                    <a:pt x="137" y="184"/>
                  </a:cubicBezTo>
                  <a:cubicBezTo>
                    <a:pt x="137" y="183"/>
                    <a:pt x="137" y="183"/>
                    <a:pt x="137" y="183"/>
                  </a:cubicBezTo>
                  <a:cubicBezTo>
                    <a:pt x="137" y="183"/>
                    <a:pt x="137" y="183"/>
                    <a:pt x="137" y="183"/>
                  </a:cubicBezTo>
                  <a:cubicBezTo>
                    <a:pt x="135" y="172"/>
                    <a:pt x="135" y="172"/>
                    <a:pt x="135" y="172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1" y="120"/>
                    <a:pt x="139" y="112"/>
                    <a:pt x="139" y="108"/>
                  </a:cubicBezTo>
                  <a:cubicBezTo>
                    <a:pt x="138" y="96"/>
                    <a:pt x="138" y="96"/>
                    <a:pt x="138" y="96"/>
                  </a:cubicBezTo>
                  <a:cubicBezTo>
                    <a:pt x="139" y="82"/>
                    <a:pt x="139" y="82"/>
                    <a:pt x="139" y="82"/>
                  </a:cubicBezTo>
                  <a:cubicBezTo>
                    <a:pt x="139" y="82"/>
                    <a:pt x="139" y="82"/>
                    <a:pt x="139" y="82"/>
                  </a:cubicBezTo>
                  <a:cubicBezTo>
                    <a:pt x="139" y="81"/>
                    <a:pt x="139" y="81"/>
                    <a:pt x="139" y="81"/>
                  </a:cubicBezTo>
                  <a:cubicBezTo>
                    <a:pt x="139" y="81"/>
                    <a:pt x="139" y="81"/>
                    <a:pt x="139" y="81"/>
                  </a:cubicBezTo>
                  <a:cubicBezTo>
                    <a:pt x="147" y="75"/>
                    <a:pt x="147" y="75"/>
                    <a:pt x="147" y="75"/>
                  </a:cubicBezTo>
                  <a:cubicBezTo>
                    <a:pt x="147" y="68"/>
                    <a:pt x="147" y="68"/>
                    <a:pt x="147" y="68"/>
                  </a:cubicBezTo>
                  <a:cubicBezTo>
                    <a:pt x="147" y="67"/>
                    <a:pt x="147" y="64"/>
                    <a:pt x="145" y="61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9" y="54"/>
                    <a:pt x="139" y="54"/>
                    <a:pt x="139" y="54"/>
                  </a:cubicBezTo>
                  <a:cubicBezTo>
                    <a:pt x="138" y="45"/>
                    <a:pt x="138" y="45"/>
                    <a:pt x="138" y="45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4"/>
                    <a:pt x="137" y="44"/>
                    <a:pt x="137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9" y="24"/>
                    <a:pt x="149" y="24"/>
                    <a:pt x="149" y="24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0" y="10"/>
                    <a:pt x="150" y="10"/>
                    <a:pt x="150" y="10"/>
                  </a:cubicBezTo>
                  <a:cubicBezTo>
                    <a:pt x="151" y="10"/>
                    <a:pt x="151" y="10"/>
                    <a:pt x="151" y="10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5" y="1"/>
                    <a:pt x="155" y="1"/>
                    <a:pt x="155" y="1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5" y="9"/>
                    <a:pt x="145" y="9"/>
                    <a:pt x="145" y="9"/>
                  </a:cubicBezTo>
                  <a:cubicBezTo>
                    <a:pt x="134" y="5"/>
                    <a:pt x="134" y="5"/>
                    <a:pt x="134" y="5"/>
                  </a:cubicBezTo>
                  <a:cubicBezTo>
                    <a:pt x="128" y="4"/>
                    <a:pt x="128" y="4"/>
                    <a:pt x="128" y="4"/>
                  </a:cubicBezTo>
                  <a:cubicBezTo>
                    <a:pt x="130" y="14"/>
                    <a:pt x="130" y="14"/>
                    <a:pt x="130" y="14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97" y="35"/>
                    <a:pt x="97" y="35"/>
                    <a:pt x="97" y="3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6" y="72"/>
                    <a:pt x="86" y="72"/>
                    <a:pt x="86" y="72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61" y="69"/>
                    <a:pt x="61" y="69"/>
                    <a:pt x="61" y="69"/>
                  </a:cubicBezTo>
                  <a:lnTo>
                    <a:pt x="54" y="6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3720967" y="2988196"/>
              <a:ext cx="302788" cy="665033"/>
            </a:xfrm>
            <a:custGeom>
              <a:avLst/>
              <a:gdLst>
                <a:gd name="T0" fmla="*/ 99 w 108"/>
                <a:gd name="T1" fmla="*/ 3 h 237"/>
                <a:gd name="T2" fmla="*/ 93 w 108"/>
                <a:gd name="T3" fmla="*/ 5 h 237"/>
                <a:gd name="T4" fmla="*/ 88 w 108"/>
                <a:gd name="T5" fmla="*/ 11 h 237"/>
                <a:gd name="T6" fmla="*/ 87 w 108"/>
                <a:gd name="T7" fmla="*/ 12 h 237"/>
                <a:gd name="T8" fmla="*/ 67 w 108"/>
                <a:gd name="T9" fmla="*/ 13 h 237"/>
                <a:gd name="T10" fmla="*/ 61 w 108"/>
                <a:gd name="T11" fmla="*/ 19 h 237"/>
                <a:gd name="T12" fmla="*/ 55 w 108"/>
                <a:gd name="T13" fmla="*/ 23 h 237"/>
                <a:gd name="T14" fmla="*/ 46 w 108"/>
                <a:gd name="T15" fmla="*/ 23 h 237"/>
                <a:gd name="T16" fmla="*/ 41 w 108"/>
                <a:gd name="T17" fmla="*/ 37 h 237"/>
                <a:gd name="T18" fmla="*/ 41 w 108"/>
                <a:gd name="T19" fmla="*/ 37 h 237"/>
                <a:gd name="T20" fmla="*/ 33 w 108"/>
                <a:gd name="T21" fmla="*/ 45 h 237"/>
                <a:gd name="T22" fmla="*/ 21 w 108"/>
                <a:gd name="T23" fmla="*/ 59 h 237"/>
                <a:gd name="T24" fmla="*/ 13 w 108"/>
                <a:gd name="T25" fmla="*/ 67 h 237"/>
                <a:gd name="T26" fmla="*/ 13 w 108"/>
                <a:gd name="T27" fmla="*/ 77 h 237"/>
                <a:gd name="T28" fmla="*/ 13 w 108"/>
                <a:gd name="T29" fmla="*/ 85 h 237"/>
                <a:gd name="T30" fmla="*/ 8 w 108"/>
                <a:gd name="T31" fmla="*/ 92 h 237"/>
                <a:gd name="T32" fmla="*/ 8 w 108"/>
                <a:gd name="T33" fmla="*/ 111 h 237"/>
                <a:gd name="T34" fmla="*/ 12 w 108"/>
                <a:gd name="T35" fmla="*/ 122 h 237"/>
                <a:gd name="T36" fmla="*/ 11 w 108"/>
                <a:gd name="T37" fmla="*/ 131 h 237"/>
                <a:gd name="T38" fmla="*/ 3 w 108"/>
                <a:gd name="T39" fmla="*/ 161 h 237"/>
                <a:gd name="T40" fmla="*/ 9 w 108"/>
                <a:gd name="T41" fmla="*/ 185 h 237"/>
                <a:gd name="T42" fmla="*/ 7 w 108"/>
                <a:gd name="T43" fmla="*/ 237 h 237"/>
                <a:gd name="T44" fmla="*/ 17 w 108"/>
                <a:gd name="T45" fmla="*/ 227 h 237"/>
                <a:gd name="T46" fmla="*/ 56 w 108"/>
                <a:gd name="T47" fmla="*/ 207 h 237"/>
                <a:gd name="T48" fmla="*/ 75 w 108"/>
                <a:gd name="T49" fmla="*/ 209 h 237"/>
                <a:gd name="T50" fmla="*/ 91 w 108"/>
                <a:gd name="T51" fmla="*/ 195 h 237"/>
                <a:gd name="T52" fmla="*/ 95 w 108"/>
                <a:gd name="T53" fmla="*/ 185 h 237"/>
                <a:gd name="T54" fmla="*/ 95 w 108"/>
                <a:gd name="T55" fmla="*/ 184 h 237"/>
                <a:gd name="T56" fmla="*/ 97 w 108"/>
                <a:gd name="T57" fmla="*/ 170 h 237"/>
                <a:gd name="T58" fmla="*/ 98 w 108"/>
                <a:gd name="T59" fmla="*/ 161 h 237"/>
                <a:gd name="T60" fmla="*/ 95 w 108"/>
                <a:gd name="T61" fmla="*/ 140 h 237"/>
                <a:gd name="T62" fmla="*/ 96 w 108"/>
                <a:gd name="T63" fmla="*/ 133 h 237"/>
                <a:gd name="T64" fmla="*/ 108 w 108"/>
                <a:gd name="T65" fmla="*/ 107 h 237"/>
                <a:gd name="T66" fmla="*/ 91 w 108"/>
                <a:gd name="T67" fmla="*/ 92 h 237"/>
                <a:gd name="T68" fmla="*/ 88 w 108"/>
                <a:gd name="T69" fmla="*/ 85 h 237"/>
                <a:gd name="T70" fmla="*/ 89 w 108"/>
                <a:gd name="T71" fmla="*/ 73 h 237"/>
                <a:gd name="T72" fmla="*/ 92 w 108"/>
                <a:gd name="T73" fmla="*/ 64 h 237"/>
                <a:gd name="T74" fmla="*/ 104 w 108"/>
                <a:gd name="T75" fmla="*/ 55 h 237"/>
                <a:gd name="T76" fmla="*/ 107 w 108"/>
                <a:gd name="T77" fmla="*/ 33 h 237"/>
                <a:gd name="T78" fmla="*/ 99 w 108"/>
                <a:gd name="T79" fmla="*/ 31 h 237"/>
                <a:gd name="T80" fmla="*/ 91 w 108"/>
                <a:gd name="T81" fmla="*/ 26 h 237"/>
                <a:gd name="T82" fmla="*/ 90 w 108"/>
                <a:gd name="T83" fmla="*/ 1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" h="237">
                  <a:moveTo>
                    <a:pt x="101" y="11"/>
                  </a:moveTo>
                  <a:cubicBezTo>
                    <a:pt x="102" y="9"/>
                    <a:pt x="102" y="9"/>
                    <a:pt x="102" y="9"/>
                  </a:cubicBezTo>
                  <a:cubicBezTo>
                    <a:pt x="99" y="3"/>
                    <a:pt x="99" y="3"/>
                    <a:pt x="99" y="3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67" y="13"/>
                    <a:pt x="67" y="13"/>
                    <a:pt x="67" y="13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11" y="116"/>
                    <a:pt x="12" y="119"/>
                    <a:pt x="12" y="122"/>
                  </a:cubicBezTo>
                  <a:cubicBezTo>
                    <a:pt x="12" y="131"/>
                    <a:pt x="12" y="131"/>
                    <a:pt x="12" y="131"/>
                  </a:cubicBezTo>
                  <a:cubicBezTo>
                    <a:pt x="11" y="131"/>
                    <a:pt x="11" y="131"/>
                    <a:pt x="11" y="131"/>
                  </a:cubicBezTo>
                  <a:cubicBezTo>
                    <a:pt x="11" y="131"/>
                    <a:pt x="11" y="131"/>
                    <a:pt x="11" y="131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2" y="149"/>
                    <a:pt x="2" y="149"/>
                    <a:pt x="2" y="149"/>
                  </a:cubicBezTo>
                  <a:cubicBezTo>
                    <a:pt x="3" y="161"/>
                    <a:pt x="3" y="161"/>
                    <a:pt x="3" y="161"/>
                  </a:cubicBezTo>
                  <a:cubicBezTo>
                    <a:pt x="3" y="165"/>
                    <a:pt x="5" y="173"/>
                    <a:pt x="9" y="184"/>
                  </a:cubicBezTo>
                  <a:cubicBezTo>
                    <a:pt x="9" y="184"/>
                    <a:pt x="9" y="184"/>
                    <a:pt x="9" y="184"/>
                  </a:cubicBezTo>
                  <a:cubicBezTo>
                    <a:pt x="9" y="185"/>
                    <a:pt x="9" y="185"/>
                    <a:pt x="9" y="185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1" y="234"/>
                    <a:pt x="1" y="234"/>
                    <a:pt x="1" y="234"/>
                  </a:cubicBezTo>
                  <a:cubicBezTo>
                    <a:pt x="7" y="237"/>
                    <a:pt x="7" y="237"/>
                    <a:pt x="7" y="237"/>
                  </a:cubicBezTo>
                  <a:cubicBezTo>
                    <a:pt x="16" y="227"/>
                    <a:pt x="16" y="227"/>
                    <a:pt x="16" y="227"/>
                  </a:cubicBezTo>
                  <a:cubicBezTo>
                    <a:pt x="16" y="227"/>
                    <a:pt x="16" y="227"/>
                    <a:pt x="16" y="227"/>
                  </a:cubicBezTo>
                  <a:cubicBezTo>
                    <a:pt x="17" y="227"/>
                    <a:pt x="17" y="227"/>
                    <a:pt x="17" y="227"/>
                  </a:cubicBezTo>
                  <a:cubicBezTo>
                    <a:pt x="47" y="215"/>
                    <a:pt x="47" y="215"/>
                    <a:pt x="47" y="215"/>
                  </a:cubicBezTo>
                  <a:cubicBezTo>
                    <a:pt x="55" y="208"/>
                    <a:pt x="55" y="208"/>
                    <a:pt x="55" y="208"/>
                  </a:cubicBezTo>
                  <a:cubicBezTo>
                    <a:pt x="56" y="207"/>
                    <a:pt x="56" y="207"/>
                    <a:pt x="56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75" y="209"/>
                    <a:pt x="75" y="209"/>
                    <a:pt x="75" y="209"/>
                  </a:cubicBezTo>
                  <a:cubicBezTo>
                    <a:pt x="77" y="209"/>
                    <a:pt x="83" y="207"/>
                    <a:pt x="90" y="204"/>
                  </a:cubicBezTo>
                  <a:cubicBezTo>
                    <a:pt x="90" y="195"/>
                    <a:pt x="90" y="195"/>
                    <a:pt x="90" y="195"/>
                  </a:cubicBezTo>
                  <a:cubicBezTo>
                    <a:pt x="91" y="195"/>
                    <a:pt x="91" y="195"/>
                    <a:pt x="91" y="195"/>
                  </a:cubicBezTo>
                  <a:cubicBezTo>
                    <a:pt x="91" y="195"/>
                    <a:pt x="91" y="195"/>
                    <a:pt x="91" y="195"/>
                  </a:cubicBezTo>
                  <a:cubicBezTo>
                    <a:pt x="96" y="191"/>
                    <a:pt x="96" y="191"/>
                    <a:pt x="96" y="191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4"/>
                    <a:pt x="95" y="184"/>
                    <a:pt x="95" y="184"/>
                  </a:cubicBezTo>
                  <a:cubicBezTo>
                    <a:pt x="95" y="183"/>
                    <a:pt x="95" y="183"/>
                    <a:pt x="95" y="183"/>
                  </a:cubicBezTo>
                  <a:cubicBezTo>
                    <a:pt x="97" y="182"/>
                    <a:pt x="97" y="180"/>
                    <a:pt x="95" y="179"/>
                  </a:cubicBezTo>
                  <a:cubicBezTo>
                    <a:pt x="94" y="177"/>
                    <a:pt x="95" y="173"/>
                    <a:pt x="97" y="170"/>
                  </a:cubicBezTo>
                  <a:cubicBezTo>
                    <a:pt x="99" y="167"/>
                    <a:pt x="99" y="167"/>
                    <a:pt x="99" y="167"/>
                  </a:cubicBezTo>
                  <a:cubicBezTo>
                    <a:pt x="99" y="167"/>
                    <a:pt x="99" y="167"/>
                    <a:pt x="99" y="167"/>
                  </a:cubicBezTo>
                  <a:cubicBezTo>
                    <a:pt x="98" y="161"/>
                    <a:pt x="98" y="161"/>
                    <a:pt x="98" y="161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89" y="152"/>
                    <a:pt x="89" y="149"/>
                    <a:pt x="91" y="147"/>
                  </a:cubicBezTo>
                  <a:cubicBezTo>
                    <a:pt x="91" y="144"/>
                    <a:pt x="93" y="142"/>
                    <a:pt x="95" y="140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2" y="119"/>
                    <a:pt x="102" y="119"/>
                    <a:pt x="102" y="119"/>
                  </a:cubicBezTo>
                  <a:cubicBezTo>
                    <a:pt x="108" y="107"/>
                    <a:pt x="108" y="107"/>
                    <a:pt x="108" y="107"/>
                  </a:cubicBezTo>
                  <a:cubicBezTo>
                    <a:pt x="104" y="99"/>
                    <a:pt x="104" y="99"/>
                    <a:pt x="104" y="99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91"/>
                    <a:pt x="91" y="91"/>
                    <a:pt x="91" y="91"/>
                  </a:cubicBezTo>
                  <a:cubicBezTo>
                    <a:pt x="91" y="91"/>
                    <a:pt x="91" y="91"/>
                    <a:pt x="91" y="91"/>
                  </a:cubicBezTo>
                  <a:cubicBezTo>
                    <a:pt x="88" y="85"/>
                    <a:pt x="88" y="85"/>
                    <a:pt x="88" y="85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9" y="73"/>
                    <a:pt x="89" y="73"/>
                    <a:pt x="89" y="73"/>
                  </a:cubicBezTo>
                  <a:cubicBezTo>
                    <a:pt x="89" y="73"/>
                    <a:pt x="89" y="73"/>
                    <a:pt x="89" y="73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61"/>
                    <a:pt x="92" y="59"/>
                    <a:pt x="93" y="58"/>
                  </a:cubicBezTo>
                  <a:cubicBezTo>
                    <a:pt x="94" y="57"/>
                    <a:pt x="95" y="56"/>
                    <a:pt x="97" y="56"/>
                  </a:cubicBezTo>
                  <a:cubicBezTo>
                    <a:pt x="104" y="55"/>
                    <a:pt x="104" y="55"/>
                    <a:pt x="104" y="55"/>
                  </a:cubicBezTo>
                  <a:cubicBezTo>
                    <a:pt x="106" y="51"/>
                    <a:pt x="106" y="51"/>
                    <a:pt x="106" y="51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1" y="26"/>
                    <a:pt x="91" y="26"/>
                    <a:pt x="91" y="26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0" y="16"/>
                    <a:pt x="90" y="16"/>
                    <a:pt x="90" y="16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0" y="14"/>
                    <a:pt x="90" y="14"/>
                    <a:pt x="90" y="14"/>
                  </a:cubicBezTo>
                  <a:lnTo>
                    <a:pt x="101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3642243" y="4118420"/>
              <a:ext cx="485561" cy="564286"/>
            </a:xfrm>
            <a:custGeom>
              <a:avLst/>
              <a:gdLst>
                <a:gd name="T0" fmla="*/ 149 w 173"/>
                <a:gd name="T1" fmla="*/ 34 h 201"/>
                <a:gd name="T2" fmla="*/ 146 w 173"/>
                <a:gd name="T3" fmla="*/ 27 h 201"/>
                <a:gd name="T4" fmla="*/ 143 w 173"/>
                <a:gd name="T5" fmla="*/ 12 h 201"/>
                <a:gd name="T6" fmla="*/ 136 w 173"/>
                <a:gd name="T7" fmla="*/ 17 h 201"/>
                <a:gd name="T8" fmla="*/ 125 w 173"/>
                <a:gd name="T9" fmla="*/ 15 h 201"/>
                <a:gd name="T10" fmla="*/ 125 w 173"/>
                <a:gd name="T11" fmla="*/ 7 h 201"/>
                <a:gd name="T12" fmla="*/ 121 w 173"/>
                <a:gd name="T13" fmla="*/ 10 h 201"/>
                <a:gd name="T14" fmla="*/ 109 w 173"/>
                <a:gd name="T15" fmla="*/ 22 h 201"/>
                <a:gd name="T16" fmla="*/ 107 w 173"/>
                <a:gd name="T17" fmla="*/ 22 h 201"/>
                <a:gd name="T18" fmla="*/ 99 w 173"/>
                <a:gd name="T19" fmla="*/ 16 h 201"/>
                <a:gd name="T20" fmla="*/ 92 w 173"/>
                <a:gd name="T21" fmla="*/ 14 h 201"/>
                <a:gd name="T22" fmla="*/ 75 w 173"/>
                <a:gd name="T23" fmla="*/ 8 h 201"/>
                <a:gd name="T24" fmla="*/ 65 w 173"/>
                <a:gd name="T25" fmla="*/ 4 h 201"/>
                <a:gd name="T26" fmla="*/ 47 w 173"/>
                <a:gd name="T27" fmla="*/ 0 h 201"/>
                <a:gd name="T28" fmla="*/ 39 w 173"/>
                <a:gd name="T29" fmla="*/ 16 h 201"/>
                <a:gd name="T30" fmla="*/ 34 w 173"/>
                <a:gd name="T31" fmla="*/ 16 h 201"/>
                <a:gd name="T32" fmla="*/ 14 w 173"/>
                <a:gd name="T33" fmla="*/ 26 h 201"/>
                <a:gd name="T34" fmla="*/ 13 w 173"/>
                <a:gd name="T35" fmla="*/ 73 h 201"/>
                <a:gd name="T36" fmla="*/ 9 w 173"/>
                <a:gd name="T37" fmla="*/ 83 h 201"/>
                <a:gd name="T38" fmla="*/ 1 w 173"/>
                <a:gd name="T39" fmla="*/ 109 h 201"/>
                <a:gd name="T40" fmla="*/ 7 w 173"/>
                <a:gd name="T41" fmla="*/ 112 h 201"/>
                <a:gd name="T42" fmla="*/ 17 w 173"/>
                <a:gd name="T43" fmla="*/ 126 h 201"/>
                <a:gd name="T44" fmla="*/ 13 w 173"/>
                <a:gd name="T45" fmla="*/ 132 h 201"/>
                <a:gd name="T46" fmla="*/ 24 w 173"/>
                <a:gd name="T47" fmla="*/ 158 h 201"/>
                <a:gd name="T48" fmla="*/ 38 w 173"/>
                <a:gd name="T49" fmla="*/ 151 h 201"/>
                <a:gd name="T50" fmla="*/ 46 w 173"/>
                <a:gd name="T51" fmla="*/ 152 h 201"/>
                <a:gd name="T52" fmla="*/ 52 w 173"/>
                <a:gd name="T53" fmla="*/ 140 h 201"/>
                <a:gd name="T54" fmla="*/ 68 w 173"/>
                <a:gd name="T55" fmla="*/ 135 h 201"/>
                <a:gd name="T56" fmla="*/ 77 w 173"/>
                <a:gd name="T57" fmla="*/ 151 h 201"/>
                <a:gd name="T58" fmla="*/ 81 w 173"/>
                <a:gd name="T59" fmla="*/ 165 h 201"/>
                <a:gd name="T60" fmla="*/ 71 w 173"/>
                <a:gd name="T61" fmla="*/ 185 h 201"/>
                <a:gd name="T62" fmla="*/ 84 w 173"/>
                <a:gd name="T63" fmla="*/ 187 h 201"/>
                <a:gd name="T64" fmla="*/ 89 w 173"/>
                <a:gd name="T65" fmla="*/ 200 h 201"/>
                <a:gd name="T66" fmla="*/ 102 w 173"/>
                <a:gd name="T67" fmla="*/ 196 h 201"/>
                <a:gd name="T68" fmla="*/ 108 w 173"/>
                <a:gd name="T69" fmla="*/ 178 h 201"/>
                <a:gd name="T70" fmla="*/ 135 w 173"/>
                <a:gd name="T71" fmla="*/ 189 h 201"/>
                <a:gd name="T72" fmla="*/ 127 w 173"/>
                <a:gd name="T73" fmla="*/ 172 h 201"/>
                <a:gd name="T74" fmla="*/ 128 w 173"/>
                <a:gd name="T75" fmla="*/ 170 h 201"/>
                <a:gd name="T76" fmla="*/ 166 w 173"/>
                <a:gd name="T77" fmla="*/ 166 h 201"/>
                <a:gd name="T78" fmla="*/ 167 w 173"/>
                <a:gd name="T79" fmla="*/ 165 h 201"/>
                <a:gd name="T80" fmla="*/ 167 w 173"/>
                <a:gd name="T81" fmla="*/ 163 h 201"/>
                <a:gd name="T82" fmla="*/ 165 w 173"/>
                <a:gd name="T83" fmla="*/ 142 h 201"/>
                <a:gd name="T84" fmla="*/ 170 w 173"/>
                <a:gd name="T85" fmla="*/ 134 h 201"/>
                <a:gd name="T86" fmla="*/ 163 w 173"/>
                <a:gd name="T87" fmla="*/ 126 h 201"/>
                <a:gd name="T88" fmla="*/ 158 w 173"/>
                <a:gd name="T89" fmla="*/ 98 h 201"/>
                <a:gd name="T90" fmla="*/ 151 w 173"/>
                <a:gd name="T91" fmla="*/ 102 h 201"/>
                <a:gd name="T92" fmla="*/ 149 w 173"/>
                <a:gd name="T93" fmla="*/ 84 h 201"/>
                <a:gd name="T94" fmla="*/ 163 w 173"/>
                <a:gd name="T95" fmla="*/ 50 h 201"/>
                <a:gd name="T96" fmla="*/ 150 w 173"/>
                <a:gd name="T97" fmla="*/ 34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3" h="201">
                  <a:moveTo>
                    <a:pt x="150" y="34"/>
                  </a:moveTo>
                  <a:cubicBezTo>
                    <a:pt x="150" y="34"/>
                    <a:pt x="150" y="34"/>
                    <a:pt x="150" y="34"/>
                  </a:cubicBezTo>
                  <a:cubicBezTo>
                    <a:pt x="149" y="34"/>
                    <a:pt x="149" y="34"/>
                    <a:pt x="149" y="34"/>
                  </a:cubicBezTo>
                  <a:cubicBezTo>
                    <a:pt x="149" y="33"/>
                    <a:pt x="149" y="33"/>
                    <a:pt x="149" y="33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7" y="16"/>
                    <a:pt x="147" y="16"/>
                    <a:pt x="147" y="16"/>
                  </a:cubicBezTo>
                  <a:cubicBezTo>
                    <a:pt x="147" y="15"/>
                    <a:pt x="145" y="14"/>
                    <a:pt x="143" y="12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37" y="17"/>
                    <a:pt x="137" y="17"/>
                    <a:pt x="137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5" y="15"/>
                    <a:pt x="125" y="15"/>
                    <a:pt x="125" y="15"/>
                  </a:cubicBezTo>
                  <a:cubicBezTo>
                    <a:pt x="125" y="14"/>
                    <a:pt x="125" y="14"/>
                    <a:pt x="125" y="14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5" y="7"/>
                    <a:pt x="125" y="7"/>
                    <a:pt x="125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21" y="10"/>
                    <a:pt x="121" y="10"/>
                    <a:pt x="121" y="10"/>
                  </a:cubicBezTo>
                  <a:cubicBezTo>
                    <a:pt x="121" y="10"/>
                    <a:pt x="121" y="10"/>
                    <a:pt x="121" y="10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3" y="73"/>
                    <a:pt x="13" y="73"/>
                    <a:pt x="13" y="73"/>
                  </a:cubicBezTo>
                  <a:cubicBezTo>
                    <a:pt x="13" y="74"/>
                    <a:pt x="13" y="74"/>
                    <a:pt x="13" y="75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9" y="76"/>
                    <a:pt x="9" y="79"/>
                    <a:pt x="9" y="83"/>
                  </a:cubicBezTo>
                  <a:cubicBezTo>
                    <a:pt x="13" y="100"/>
                    <a:pt x="13" y="100"/>
                    <a:pt x="13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5" y="104"/>
                    <a:pt x="1" y="108"/>
                    <a:pt x="1" y="10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12" y="112"/>
                    <a:pt x="15" y="113"/>
                    <a:pt x="15" y="117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4" y="129"/>
                    <a:pt x="13" y="130"/>
                    <a:pt x="13" y="132"/>
                  </a:cubicBezTo>
                  <a:cubicBezTo>
                    <a:pt x="12" y="141"/>
                    <a:pt x="12" y="141"/>
                    <a:pt x="12" y="141"/>
                  </a:cubicBezTo>
                  <a:cubicBezTo>
                    <a:pt x="13" y="144"/>
                    <a:pt x="14" y="147"/>
                    <a:pt x="15" y="148"/>
                  </a:cubicBezTo>
                  <a:cubicBezTo>
                    <a:pt x="24" y="158"/>
                    <a:pt x="24" y="158"/>
                    <a:pt x="24" y="158"/>
                  </a:cubicBezTo>
                  <a:cubicBezTo>
                    <a:pt x="31" y="152"/>
                    <a:pt x="31" y="152"/>
                    <a:pt x="31" y="152"/>
                  </a:cubicBezTo>
                  <a:cubicBezTo>
                    <a:pt x="37" y="151"/>
                    <a:pt x="37" y="151"/>
                    <a:pt x="37" y="151"/>
                  </a:cubicBezTo>
                  <a:cubicBezTo>
                    <a:pt x="38" y="151"/>
                    <a:pt x="38" y="151"/>
                    <a:pt x="38" y="151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42" y="153"/>
                    <a:pt x="42" y="153"/>
                    <a:pt x="42" y="153"/>
                  </a:cubicBezTo>
                  <a:cubicBezTo>
                    <a:pt x="43" y="153"/>
                    <a:pt x="45" y="153"/>
                    <a:pt x="46" y="152"/>
                  </a:cubicBezTo>
                  <a:cubicBezTo>
                    <a:pt x="49" y="146"/>
                    <a:pt x="49" y="146"/>
                    <a:pt x="49" y="146"/>
                  </a:cubicBezTo>
                  <a:cubicBezTo>
                    <a:pt x="49" y="143"/>
                    <a:pt x="49" y="143"/>
                    <a:pt x="49" y="143"/>
                  </a:cubicBezTo>
                  <a:cubicBezTo>
                    <a:pt x="49" y="142"/>
                    <a:pt x="51" y="141"/>
                    <a:pt x="52" y="140"/>
                  </a:cubicBezTo>
                  <a:cubicBezTo>
                    <a:pt x="62" y="140"/>
                    <a:pt x="62" y="140"/>
                    <a:pt x="62" y="140"/>
                  </a:cubicBezTo>
                  <a:cubicBezTo>
                    <a:pt x="63" y="141"/>
                    <a:pt x="65" y="141"/>
                    <a:pt x="65" y="140"/>
                  </a:cubicBezTo>
                  <a:cubicBezTo>
                    <a:pt x="66" y="137"/>
                    <a:pt x="67" y="136"/>
                    <a:pt x="68" y="135"/>
                  </a:cubicBezTo>
                  <a:cubicBezTo>
                    <a:pt x="69" y="135"/>
                    <a:pt x="71" y="136"/>
                    <a:pt x="73" y="137"/>
                  </a:cubicBezTo>
                  <a:cubicBezTo>
                    <a:pt x="75" y="139"/>
                    <a:pt x="77" y="141"/>
                    <a:pt x="77" y="144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81" y="154"/>
                    <a:pt x="82" y="156"/>
                    <a:pt x="82" y="158"/>
                  </a:cubicBezTo>
                  <a:cubicBezTo>
                    <a:pt x="81" y="165"/>
                    <a:pt x="81" y="165"/>
                    <a:pt x="81" y="165"/>
                  </a:cubicBezTo>
                  <a:cubicBezTo>
                    <a:pt x="79" y="169"/>
                    <a:pt x="78" y="172"/>
                    <a:pt x="77" y="173"/>
                  </a:cubicBezTo>
                  <a:cubicBezTo>
                    <a:pt x="77" y="172"/>
                    <a:pt x="77" y="172"/>
                    <a:pt x="77" y="172"/>
                  </a:cubicBezTo>
                  <a:cubicBezTo>
                    <a:pt x="71" y="185"/>
                    <a:pt x="71" y="185"/>
                    <a:pt x="71" y="185"/>
                  </a:cubicBezTo>
                  <a:cubicBezTo>
                    <a:pt x="73" y="186"/>
                    <a:pt x="73" y="186"/>
                    <a:pt x="73" y="186"/>
                  </a:cubicBezTo>
                  <a:cubicBezTo>
                    <a:pt x="82" y="186"/>
                    <a:pt x="82" y="186"/>
                    <a:pt x="82" y="186"/>
                  </a:cubicBezTo>
                  <a:cubicBezTo>
                    <a:pt x="84" y="187"/>
                    <a:pt x="84" y="187"/>
                    <a:pt x="84" y="187"/>
                  </a:cubicBezTo>
                  <a:cubicBezTo>
                    <a:pt x="83" y="189"/>
                    <a:pt x="83" y="189"/>
                    <a:pt x="83" y="189"/>
                  </a:cubicBezTo>
                  <a:cubicBezTo>
                    <a:pt x="82" y="193"/>
                    <a:pt x="82" y="196"/>
                    <a:pt x="82" y="198"/>
                  </a:cubicBezTo>
                  <a:cubicBezTo>
                    <a:pt x="85" y="200"/>
                    <a:pt x="87" y="201"/>
                    <a:pt x="89" y="200"/>
                  </a:cubicBezTo>
                  <a:cubicBezTo>
                    <a:pt x="94" y="197"/>
                    <a:pt x="94" y="197"/>
                    <a:pt x="94" y="197"/>
                  </a:cubicBezTo>
                  <a:cubicBezTo>
                    <a:pt x="97" y="196"/>
                    <a:pt x="97" y="196"/>
                    <a:pt x="97" y="196"/>
                  </a:cubicBezTo>
                  <a:cubicBezTo>
                    <a:pt x="102" y="196"/>
                    <a:pt x="102" y="196"/>
                    <a:pt x="102" y="196"/>
                  </a:cubicBezTo>
                  <a:cubicBezTo>
                    <a:pt x="107" y="190"/>
                    <a:pt x="107" y="190"/>
                    <a:pt x="107" y="190"/>
                  </a:cubicBezTo>
                  <a:cubicBezTo>
                    <a:pt x="107" y="184"/>
                    <a:pt x="107" y="184"/>
                    <a:pt x="107" y="184"/>
                  </a:cubicBezTo>
                  <a:cubicBezTo>
                    <a:pt x="107" y="181"/>
                    <a:pt x="107" y="180"/>
                    <a:pt x="108" y="178"/>
                  </a:cubicBezTo>
                  <a:cubicBezTo>
                    <a:pt x="110" y="177"/>
                    <a:pt x="113" y="177"/>
                    <a:pt x="118" y="180"/>
                  </a:cubicBezTo>
                  <a:cubicBezTo>
                    <a:pt x="127" y="186"/>
                    <a:pt x="127" y="186"/>
                    <a:pt x="127" y="186"/>
                  </a:cubicBezTo>
                  <a:cubicBezTo>
                    <a:pt x="131" y="188"/>
                    <a:pt x="133" y="189"/>
                    <a:pt x="135" y="189"/>
                  </a:cubicBezTo>
                  <a:cubicBezTo>
                    <a:pt x="135" y="189"/>
                    <a:pt x="135" y="189"/>
                    <a:pt x="135" y="189"/>
                  </a:cubicBezTo>
                  <a:cubicBezTo>
                    <a:pt x="135" y="187"/>
                    <a:pt x="135" y="184"/>
                    <a:pt x="133" y="180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33" y="163"/>
                    <a:pt x="139" y="161"/>
                    <a:pt x="145" y="163"/>
                  </a:cubicBezTo>
                  <a:cubicBezTo>
                    <a:pt x="160" y="170"/>
                    <a:pt x="160" y="170"/>
                    <a:pt x="160" y="170"/>
                  </a:cubicBezTo>
                  <a:cubicBezTo>
                    <a:pt x="166" y="166"/>
                    <a:pt x="166" y="166"/>
                    <a:pt x="166" y="166"/>
                  </a:cubicBezTo>
                  <a:cubicBezTo>
                    <a:pt x="167" y="166"/>
                    <a:pt x="167" y="166"/>
                    <a:pt x="167" y="166"/>
                  </a:cubicBezTo>
                  <a:cubicBezTo>
                    <a:pt x="167" y="166"/>
                    <a:pt x="167" y="166"/>
                    <a:pt x="167" y="166"/>
                  </a:cubicBezTo>
                  <a:cubicBezTo>
                    <a:pt x="167" y="165"/>
                    <a:pt x="167" y="165"/>
                    <a:pt x="167" y="165"/>
                  </a:cubicBezTo>
                  <a:cubicBezTo>
                    <a:pt x="166" y="164"/>
                    <a:pt x="166" y="164"/>
                    <a:pt x="166" y="164"/>
                  </a:cubicBezTo>
                  <a:cubicBezTo>
                    <a:pt x="166" y="164"/>
                    <a:pt x="166" y="164"/>
                    <a:pt x="166" y="164"/>
                  </a:cubicBezTo>
                  <a:cubicBezTo>
                    <a:pt x="167" y="163"/>
                    <a:pt x="167" y="163"/>
                    <a:pt x="167" y="163"/>
                  </a:cubicBezTo>
                  <a:cubicBezTo>
                    <a:pt x="171" y="155"/>
                    <a:pt x="173" y="149"/>
                    <a:pt x="171" y="146"/>
                  </a:cubicBezTo>
                  <a:cubicBezTo>
                    <a:pt x="170" y="143"/>
                    <a:pt x="168" y="142"/>
                    <a:pt x="167" y="142"/>
                  </a:cubicBezTo>
                  <a:cubicBezTo>
                    <a:pt x="165" y="142"/>
                    <a:pt x="165" y="142"/>
                    <a:pt x="165" y="142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8" y="137"/>
                    <a:pt x="170" y="136"/>
                    <a:pt x="170" y="134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59" y="117"/>
                    <a:pt x="159" y="117"/>
                    <a:pt x="159" y="117"/>
                  </a:cubicBezTo>
                  <a:cubicBezTo>
                    <a:pt x="158" y="110"/>
                    <a:pt x="157" y="104"/>
                    <a:pt x="158" y="98"/>
                  </a:cubicBezTo>
                  <a:cubicBezTo>
                    <a:pt x="158" y="94"/>
                    <a:pt x="158" y="94"/>
                    <a:pt x="158" y="94"/>
                  </a:cubicBezTo>
                  <a:cubicBezTo>
                    <a:pt x="154" y="98"/>
                    <a:pt x="154" y="98"/>
                    <a:pt x="154" y="98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49" y="85"/>
                    <a:pt x="149" y="85"/>
                    <a:pt x="149" y="85"/>
                  </a:cubicBezTo>
                  <a:cubicBezTo>
                    <a:pt x="149" y="85"/>
                    <a:pt x="149" y="85"/>
                    <a:pt x="149" y="85"/>
                  </a:cubicBezTo>
                  <a:cubicBezTo>
                    <a:pt x="149" y="84"/>
                    <a:pt x="149" y="84"/>
                    <a:pt x="149" y="84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59" y="72"/>
                    <a:pt x="165" y="64"/>
                    <a:pt x="167" y="62"/>
                  </a:cubicBezTo>
                  <a:cubicBezTo>
                    <a:pt x="163" y="50"/>
                    <a:pt x="163" y="50"/>
                    <a:pt x="163" y="50"/>
                  </a:cubicBezTo>
                  <a:cubicBezTo>
                    <a:pt x="161" y="44"/>
                    <a:pt x="161" y="40"/>
                    <a:pt x="161" y="39"/>
                  </a:cubicBezTo>
                  <a:cubicBezTo>
                    <a:pt x="153" y="36"/>
                    <a:pt x="153" y="36"/>
                    <a:pt x="153" y="36"/>
                  </a:cubicBezTo>
                  <a:lnTo>
                    <a:pt x="150" y="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3586089" y="3799116"/>
              <a:ext cx="684851" cy="426104"/>
            </a:xfrm>
            <a:custGeom>
              <a:avLst/>
              <a:gdLst>
                <a:gd name="T0" fmla="*/ 32 w 244"/>
                <a:gd name="T1" fmla="*/ 4 h 152"/>
                <a:gd name="T2" fmla="*/ 43 w 244"/>
                <a:gd name="T3" fmla="*/ 12 h 152"/>
                <a:gd name="T4" fmla="*/ 49 w 244"/>
                <a:gd name="T5" fmla="*/ 20 h 152"/>
                <a:gd name="T6" fmla="*/ 44 w 244"/>
                <a:gd name="T7" fmla="*/ 26 h 152"/>
                <a:gd name="T8" fmla="*/ 30 w 244"/>
                <a:gd name="T9" fmla="*/ 29 h 152"/>
                <a:gd name="T10" fmla="*/ 32 w 244"/>
                <a:gd name="T11" fmla="*/ 37 h 152"/>
                <a:gd name="T12" fmla="*/ 35 w 244"/>
                <a:gd name="T13" fmla="*/ 54 h 152"/>
                <a:gd name="T14" fmla="*/ 45 w 244"/>
                <a:gd name="T15" fmla="*/ 56 h 152"/>
                <a:gd name="T16" fmla="*/ 45 w 244"/>
                <a:gd name="T17" fmla="*/ 57 h 152"/>
                <a:gd name="T18" fmla="*/ 51 w 244"/>
                <a:gd name="T19" fmla="*/ 65 h 152"/>
                <a:gd name="T20" fmla="*/ 53 w 244"/>
                <a:gd name="T21" fmla="*/ 72 h 152"/>
                <a:gd name="T22" fmla="*/ 40 w 244"/>
                <a:gd name="T23" fmla="*/ 92 h 152"/>
                <a:gd name="T24" fmla="*/ 1 w 244"/>
                <a:gd name="T25" fmla="*/ 101 h 152"/>
                <a:gd name="T26" fmla="*/ 4 w 244"/>
                <a:gd name="T27" fmla="*/ 116 h 152"/>
                <a:gd name="T28" fmla="*/ 19 w 244"/>
                <a:gd name="T29" fmla="*/ 142 h 152"/>
                <a:gd name="T30" fmla="*/ 19 w 244"/>
                <a:gd name="T31" fmla="*/ 143 h 152"/>
                <a:gd name="T32" fmla="*/ 25 w 244"/>
                <a:gd name="T33" fmla="*/ 150 h 152"/>
                <a:gd name="T34" fmla="*/ 30 w 244"/>
                <a:gd name="T35" fmla="*/ 138 h 152"/>
                <a:gd name="T36" fmla="*/ 39 w 244"/>
                <a:gd name="T37" fmla="*/ 127 h 152"/>
                <a:gd name="T38" fmla="*/ 56 w 244"/>
                <a:gd name="T39" fmla="*/ 126 h 152"/>
                <a:gd name="T40" fmla="*/ 63 w 244"/>
                <a:gd name="T41" fmla="*/ 111 h 152"/>
                <a:gd name="T42" fmla="*/ 79 w 244"/>
                <a:gd name="T43" fmla="*/ 110 h 152"/>
                <a:gd name="T44" fmla="*/ 109 w 244"/>
                <a:gd name="T45" fmla="*/ 121 h 152"/>
                <a:gd name="T46" fmla="*/ 110 w 244"/>
                <a:gd name="T47" fmla="*/ 121 h 152"/>
                <a:gd name="T48" fmla="*/ 121 w 244"/>
                <a:gd name="T49" fmla="*/ 127 h 152"/>
                <a:gd name="T50" fmla="*/ 121 w 244"/>
                <a:gd name="T51" fmla="*/ 127 h 152"/>
                <a:gd name="T52" fmla="*/ 131 w 244"/>
                <a:gd name="T53" fmla="*/ 127 h 152"/>
                <a:gd name="T54" fmla="*/ 142 w 244"/>
                <a:gd name="T55" fmla="*/ 115 h 152"/>
                <a:gd name="T56" fmla="*/ 148 w 244"/>
                <a:gd name="T57" fmla="*/ 119 h 152"/>
                <a:gd name="T58" fmla="*/ 149 w 244"/>
                <a:gd name="T59" fmla="*/ 129 h 152"/>
                <a:gd name="T60" fmla="*/ 159 w 244"/>
                <a:gd name="T61" fmla="*/ 122 h 152"/>
                <a:gd name="T62" fmla="*/ 165 w 244"/>
                <a:gd name="T63" fmla="*/ 122 h 152"/>
                <a:gd name="T64" fmla="*/ 170 w 244"/>
                <a:gd name="T65" fmla="*/ 140 h 152"/>
                <a:gd name="T66" fmla="*/ 193 w 244"/>
                <a:gd name="T67" fmla="*/ 129 h 152"/>
                <a:gd name="T68" fmla="*/ 215 w 244"/>
                <a:gd name="T69" fmla="*/ 120 h 152"/>
                <a:gd name="T70" fmla="*/ 237 w 244"/>
                <a:gd name="T71" fmla="*/ 114 h 152"/>
                <a:gd name="T72" fmla="*/ 242 w 244"/>
                <a:gd name="T73" fmla="*/ 110 h 152"/>
                <a:gd name="T74" fmla="*/ 229 w 244"/>
                <a:gd name="T75" fmla="*/ 76 h 152"/>
                <a:gd name="T76" fmla="*/ 235 w 244"/>
                <a:gd name="T77" fmla="*/ 66 h 152"/>
                <a:gd name="T78" fmla="*/ 221 w 244"/>
                <a:gd name="T79" fmla="*/ 62 h 152"/>
                <a:gd name="T80" fmla="*/ 215 w 244"/>
                <a:gd name="T81" fmla="*/ 54 h 152"/>
                <a:gd name="T82" fmla="*/ 214 w 244"/>
                <a:gd name="T83" fmla="*/ 53 h 152"/>
                <a:gd name="T84" fmla="*/ 186 w 244"/>
                <a:gd name="T85" fmla="*/ 47 h 152"/>
                <a:gd name="T86" fmla="*/ 162 w 244"/>
                <a:gd name="T87" fmla="*/ 46 h 152"/>
                <a:gd name="T88" fmla="*/ 107 w 244"/>
                <a:gd name="T89" fmla="*/ 24 h 152"/>
                <a:gd name="T90" fmla="*/ 71 w 244"/>
                <a:gd name="T91" fmla="*/ 0 h 152"/>
                <a:gd name="T92" fmla="*/ 37 w 244"/>
                <a:gd name="T93" fmla="*/ 2 h 152"/>
                <a:gd name="T94" fmla="*/ 31 w 244"/>
                <a:gd name="T9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4" h="152">
                  <a:moveTo>
                    <a:pt x="31" y="0"/>
                  </a:moveTo>
                  <a:cubicBezTo>
                    <a:pt x="30" y="2"/>
                    <a:pt x="30" y="2"/>
                    <a:pt x="30" y="2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7"/>
                    <a:pt x="53" y="77"/>
                    <a:pt x="53" y="77"/>
                  </a:cubicBezTo>
                  <a:cubicBezTo>
                    <a:pt x="53" y="80"/>
                    <a:pt x="52" y="82"/>
                    <a:pt x="51" y="84"/>
                  </a:cubicBezTo>
                  <a:cubicBezTo>
                    <a:pt x="49" y="87"/>
                    <a:pt x="46" y="89"/>
                    <a:pt x="40" y="92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5" y="126"/>
                    <a:pt x="5" y="126"/>
                    <a:pt x="5" y="126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9" y="122"/>
                    <a:pt x="49" y="122"/>
                    <a:pt x="49" y="122"/>
                  </a:cubicBezTo>
                  <a:cubicBezTo>
                    <a:pt x="49" y="122"/>
                    <a:pt x="49" y="122"/>
                    <a:pt x="49" y="122"/>
                  </a:cubicBezTo>
                  <a:cubicBezTo>
                    <a:pt x="56" y="126"/>
                    <a:pt x="56" y="126"/>
                    <a:pt x="56" y="126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95" y="118"/>
                    <a:pt x="95" y="118"/>
                    <a:pt x="95" y="118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10" y="121"/>
                    <a:pt x="110" y="121"/>
                    <a:pt x="110" y="121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21" y="126"/>
                    <a:pt x="121" y="126"/>
                    <a:pt x="121" y="126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5" y="130"/>
                    <a:pt x="125" y="130"/>
                    <a:pt x="125" y="130"/>
                  </a:cubicBezTo>
                  <a:cubicBezTo>
                    <a:pt x="127" y="131"/>
                    <a:pt x="127" y="131"/>
                    <a:pt x="127" y="131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8" y="119"/>
                    <a:pt x="148" y="119"/>
                    <a:pt x="148" y="119"/>
                  </a:cubicBezTo>
                  <a:cubicBezTo>
                    <a:pt x="148" y="119"/>
                    <a:pt x="148" y="119"/>
                    <a:pt x="148" y="119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6"/>
                    <a:pt x="150" y="126"/>
                    <a:pt x="150" y="126"/>
                  </a:cubicBezTo>
                  <a:cubicBezTo>
                    <a:pt x="149" y="129"/>
                    <a:pt x="149" y="129"/>
                    <a:pt x="149" y="129"/>
                  </a:cubicBezTo>
                  <a:cubicBezTo>
                    <a:pt x="149" y="130"/>
                    <a:pt x="149" y="130"/>
                    <a:pt x="149" y="130"/>
                  </a:cubicBezTo>
                  <a:cubicBezTo>
                    <a:pt x="153" y="128"/>
                    <a:pt x="153" y="128"/>
                    <a:pt x="153" y="128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64" y="122"/>
                    <a:pt x="164" y="122"/>
                    <a:pt x="164" y="122"/>
                  </a:cubicBezTo>
                  <a:cubicBezTo>
                    <a:pt x="164" y="122"/>
                    <a:pt x="164" y="122"/>
                    <a:pt x="164" y="122"/>
                  </a:cubicBezTo>
                  <a:cubicBezTo>
                    <a:pt x="165" y="122"/>
                    <a:pt x="165" y="122"/>
                    <a:pt x="165" y="122"/>
                  </a:cubicBezTo>
                  <a:cubicBezTo>
                    <a:pt x="168" y="125"/>
                    <a:pt x="168" y="125"/>
                    <a:pt x="168" y="125"/>
                  </a:cubicBezTo>
                  <a:cubicBezTo>
                    <a:pt x="171" y="127"/>
                    <a:pt x="171" y="129"/>
                    <a:pt x="171" y="131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83" y="134"/>
                    <a:pt x="189" y="129"/>
                    <a:pt x="193" y="129"/>
                  </a:cubicBezTo>
                  <a:cubicBezTo>
                    <a:pt x="204" y="129"/>
                    <a:pt x="204" y="129"/>
                    <a:pt x="204" y="129"/>
                  </a:cubicBezTo>
                  <a:cubicBezTo>
                    <a:pt x="207" y="124"/>
                    <a:pt x="207" y="124"/>
                    <a:pt x="207" y="124"/>
                  </a:cubicBezTo>
                  <a:cubicBezTo>
                    <a:pt x="215" y="120"/>
                    <a:pt x="215" y="120"/>
                    <a:pt x="215" y="120"/>
                  </a:cubicBezTo>
                  <a:cubicBezTo>
                    <a:pt x="215" y="120"/>
                    <a:pt x="215" y="120"/>
                    <a:pt x="215" y="120"/>
                  </a:cubicBezTo>
                  <a:cubicBezTo>
                    <a:pt x="226" y="119"/>
                    <a:pt x="226" y="119"/>
                    <a:pt x="226" y="119"/>
                  </a:cubicBezTo>
                  <a:cubicBezTo>
                    <a:pt x="237" y="114"/>
                    <a:pt x="237" y="114"/>
                    <a:pt x="237" y="114"/>
                  </a:cubicBezTo>
                  <a:cubicBezTo>
                    <a:pt x="237" y="113"/>
                    <a:pt x="237" y="113"/>
                    <a:pt x="237" y="113"/>
                  </a:cubicBezTo>
                  <a:cubicBezTo>
                    <a:pt x="243" y="113"/>
                    <a:pt x="243" y="113"/>
                    <a:pt x="243" y="113"/>
                  </a:cubicBezTo>
                  <a:cubicBezTo>
                    <a:pt x="242" y="110"/>
                    <a:pt x="242" y="110"/>
                    <a:pt x="242" y="110"/>
                  </a:cubicBezTo>
                  <a:cubicBezTo>
                    <a:pt x="243" y="109"/>
                    <a:pt x="243" y="109"/>
                    <a:pt x="243" y="109"/>
                  </a:cubicBezTo>
                  <a:cubicBezTo>
                    <a:pt x="244" y="108"/>
                    <a:pt x="244" y="108"/>
                    <a:pt x="244" y="108"/>
                  </a:cubicBezTo>
                  <a:cubicBezTo>
                    <a:pt x="229" y="76"/>
                    <a:pt x="229" y="76"/>
                    <a:pt x="229" y="76"/>
                  </a:cubicBezTo>
                  <a:cubicBezTo>
                    <a:pt x="229" y="75"/>
                    <a:pt x="229" y="75"/>
                    <a:pt x="229" y="75"/>
                  </a:cubicBezTo>
                  <a:cubicBezTo>
                    <a:pt x="229" y="75"/>
                    <a:pt x="229" y="75"/>
                    <a:pt x="229" y="75"/>
                  </a:cubicBezTo>
                  <a:cubicBezTo>
                    <a:pt x="235" y="66"/>
                    <a:pt x="235" y="66"/>
                    <a:pt x="235" y="66"/>
                  </a:cubicBezTo>
                  <a:cubicBezTo>
                    <a:pt x="233" y="64"/>
                    <a:pt x="233" y="64"/>
                    <a:pt x="233" y="64"/>
                  </a:cubicBezTo>
                  <a:cubicBezTo>
                    <a:pt x="223" y="62"/>
                    <a:pt x="223" y="62"/>
                    <a:pt x="223" y="62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1"/>
                    <a:pt x="221" y="61"/>
                    <a:pt x="221" y="61"/>
                  </a:cubicBezTo>
                  <a:cubicBezTo>
                    <a:pt x="215" y="54"/>
                    <a:pt x="215" y="54"/>
                    <a:pt x="215" y="54"/>
                  </a:cubicBezTo>
                  <a:cubicBezTo>
                    <a:pt x="215" y="52"/>
                    <a:pt x="215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4" y="53"/>
                    <a:pt x="214" y="53"/>
                    <a:pt x="214" y="53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5" y="53"/>
                    <a:pt x="203" y="55"/>
                    <a:pt x="199" y="56"/>
                  </a:cubicBezTo>
                  <a:cubicBezTo>
                    <a:pt x="197" y="57"/>
                    <a:pt x="192" y="54"/>
                    <a:pt x="186" y="47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3" y="42"/>
                    <a:pt x="180" y="43"/>
                    <a:pt x="175" y="44"/>
                  </a:cubicBezTo>
                  <a:cubicBezTo>
                    <a:pt x="169" y="47"/>
                    <a:pt x="164" y="47"/>
                    <a:pt x="162" y="46"/>
                  </a:cubicBezTo>
                  <a:cubicBezTo>
                    <a:pt x="160" y="44"/>
                    <a:pt x="159" y="40"/>
                    <a:pt x="160" y="35"/>
                  </a:cubicBezTo>
                  <a:cubicBezTo>
                    <a:pt x="161" y="30"/>
                    <a:pt x="160" y="28"/>
                    <a:pt x="159" y="27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3" y="22"/>
                    <a:pt x="99" y="20"/>
                    <a:pt x="97" y="18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5" y="15"/>
                    <a:pt x="79" y="10"/>
                    <a:pt x="71" y="0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3738034" y="4584162"/>
              <a:ext cx="709624" cy="567039"/>
            </a:xfrm>
            <a:custGeom>
              <a:avLst/>
              <a:gdLst>
                <a:gd name="T0" fmla="*/ 244 w 253"/>
                <a:gd name="T1" fmla="*/ 65 h 202"/>
                <a:gd name="T2" fmla="*/ 253 w 253"/>
                <a:gd name="T3" fmla="*/ 63 h 202"/>
                <a:gd name="T4" fmla="*/ 235 w 253"/>
                <a:gd name="T5" fmla="*/ 45 h 202"/>
                <a:gd name="T6" fmla="*/ 223 w 253"/>
                <a:gd name="T7" fmla="*/ 22 h 202"/>
                <a:gd name="T8" fmla="*/ 201 w 253"/>
                <a:gd name="T9" fmla="*/ 27 h 202"/>
                <a:gd name="T10" fmla="*/ 200 w 253"/>
                <a:gd name="T11" fmla="*/ 29 h 202"/>
                <a:gd name="T12" fmla="*/ 182 w 253"/>
                <a:gd name="T13" fmla="*/ 25 h 202"/>
                <a:gd name="T14" fmla="*/ 150 w 253"/>
                <a:gd name="T15" fmla="*/ 40 h 202"/>
                <a:gd name="T16" fmla="*/ 150 w 253"/>
                <a:gd name="T17" fmla="*/ 19 h 202"/>
                <a:gd name="T18" fmla="*/ 149 w 253"/>
                <a:gd name="T19" fmla="*/ 10 h 202"/>
                <a:gd name="T20" fmla="*/ 138 w 253"/>
                <a:gd name="T21" fmla="*/ 10 h 202"/>
                <a:gd name="T22" fmla="*/ 126 w 253"/>
                <a:gd name="T23" fmla="*/ 9 h 202"/>
                <a:gd name="T24" fmla="*/ 109 w 253"/>
                <a:gd name="T25" fmla="*/ 1 h 202"/>
                <a:gd name="T26" fmla="*/ 105 w 253"/>
                <a:gd name="T27" fmla="*/ 25 h 202"/>
                <a:gd name="T28" fmla="*/ 82 w 253"/>
                <a:gd name="T29" fmla="*/ 18 h 202"/>
                <a:gd name="T30" fmla="*/ 77 w 253"/>
                <a:gd name="T31" fmla="*/ 16 h 202"/>
                <a:gd name="T32" fmla="*/ 71 w 253"/>
                <a:gd name="T33" fmla="*/ 33 h 202"/>
                <a:gd name="T34" fmla="*/ 75 w 253"/>
                <a:gd name="T35" fmla="*/ 48 h 202"/>
                <a:gd name="T36" fmla="*/ 67 w 253"/>
                <a:gd name="T37" fmla="*/ 61 h 202"/>
                <a:gd name="T38" fmla="*/ 52 w 253"/>
                <a:gd name="T39" fmla="*/ 102 h 202"/>
                <a:gd name="T40" fmla="*/ 29 w 253"/>
                <a:gd name="T41" fmla="*/ 118 h 202"/>
                <a:gd name="T42" fmla="*/ 31 w 253"/>
                <a:gd name="T43" fmla="*/ 125 h 202"/>
                <a:gd name="T44" fmla="*/ 19 w 253"/>
                <a:gd name="T45" fmla="*/ 143 h 202"/>
                <a:gd name="T46" fmla="*/ 5 w 253"/>
                <a:gd name="T47" fmla="*/ 147 h 202"/>
                <a:gd name="T48" fmla="*/ 2 w 253"/>
                <a:gd name="T49" fmla="*/ 184 h 202"/>
                <a:gd name="T50" fmla="*/ 7 w 253"/>
                <a:gd name="T51" fmla="*/ 196 h 202"/>
                <a:gd name="T52" fmla="*/ 21 w 253"/>
                <a:gd name="T53" fmla="*/ 201 h 202"/>
                <a:gd name="T54" fmla="*/ 22 w 253"/>
                <a:gd name="T55" fmla="*/ 199 h 202"/>
                <a:gd name="T56" fmla="*/ 17 w 253"/>
                <a:gd name="T57" fmla="*/ 187 h 202"/>
                <a:gd name="T58" fmla="*/ 12 w 253"/>
                <a:gd name="T59" fmla="*/ 182 h 202"/>
                <a:gd name="T60" fmla="*/ 18 w 253"/>
                <a:gd name="T61" fmla="*/ 174 h 202"/>
                <a:gd name="T62" fmla="*/ 32 w 253"/>
                <a:gd name="T63" fmla="*/ 163 h 202"/>
                <a:gd name="T64" fmla="*/ 64 w 253"/>
                <a:gd name="T65" fmla="*/ 142 h 202"/>
                <a:gd name="T66" fmla="*/ 70 w 253"/>
                <a:gd name="T67" fmla="*/ 145 h 202"/>
                <a:gd name="T68" fmla="*/ 75 w 253"/>
                <a:gd name="T69" fmla="*/ 142 h 202"/>
                <a:gd name="T70" fmla="*/ 96 w 253"/>
                <a:gd name="T71" fmla="*/ 137 h 202"/>
                <a:gd name="T72" fmla="*/ 97 w 253"/>
                <a:gd name="T73" fmla="*/ 136 h 202"/>
                <a:gd name="T74" fmla="*/ 119 w 253"/>
                <a:gd name="T75" fmla="*/ 128 h 202"/>
                <a:gd name="T76" fmla="*/ 123 w 253"/>
                <a:gd name="T77" fmla="*/ 96 h 202"/>
                <a:gd name="T78" fmla="*/ 130 w 253"/>
                <a:gd name="T79" fmla="*/ 95 h 202"/>
                <a:gd name="T80" fmla="*/ 132 w 253"/>
                <a:gd name="T81" fmla="*/ 96 h 202"/>
                <a:gd name="T82" fmla="*/ 159 w 253"/>
                <a:gd name="T83" fmla="*/ 113 h 202"/>
                <a:gd name="T84" fmla="*/ 155 w 253"/>
                <a:gd name="T85" fmla="*/ 103 h 202"/>
                <a:gd name="T86" fmla="*/ 166 w 253"/>
                <a:gd name="T87" fmla="*/ 99 h 202"/>
                <a:gd name="T88" fmla="*/ 173 w 253"/>
                <a:gd name="T89" fmla="*/ 96 h 202"/>
                <a:gd name="T90" fmla="*/ 193 w 253"/>
                <a:gd name="T91" fmla="*/ 102 h 202"/>
                <a:gd name="T92" fmla="*/ 206 w 253"/>
                <a:gd name="T93" fmla="*/ 93 h 202"/>
                <a:gd name="T94" fmla="*/ 207 w 253"/>
                <a:gd name="T95" fmla="*/ 94 h 202"/>
                <a:gd name="T96" fmla="*/ 238 w 253"/>
                <a:gd name="T97" fmla="*/ 69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3" h="202">
                  <a:moveTo>
                    <a:pt x="238" y="69"/>
                  </a:moveTo>
                  <a:cubicBezTo>
                    <a:pt x="241" y="69"/>
                    <a:pt x="243" y="67"/>
                    <a:pt x="244" y="65"/>
                  </a:cubicBezTo>
                  <a:cubicBezTo>
                    <a:pt x="244" y="65"/>
                    <a:pt x="244" y="65"/>
                    <a:pt x="244" y="65"/>
                  </a:cubicBezTo>
                  <a:cubicBezTo>
                    <a:pt x="245" y="64"/>
                    <a:pt x="245" y="64"/>
                    <a:pt x="245" y="64"/>
                  </a:cubicBezTo>
                  <a:cubicBezTo>
                    <a:pt x="246" y="64"/>
                    <a:pt x="246" y="64"/>
                    <a:pt x="246" y="64"/>
                  </a:cubicBezTo>
                  <a:cubicBezTo>
                    <a:pt x="253" y="63"/>
                    <a:pt x="253" y="63"/>
                    <a:pt x="253" y="63"/>
                  </a:cubicBezTo>
                  <a:cubicBezTo>
                    <a:pt x="253" y="58"/>
                    <a:pt x="253" y="58"/>
                    <a:pt x="253" y="58"/>
                  </a:cubicBezTo>
                  <a:cubicBezTo>
                    <a:pt x="251" y="58"/>
                    <a:pt x="249" y="57"/>
                    <a:pt x="247" y="56"/>
                  </a:cubicBezTo>
                  <a:cubicBezTo>
                    <a:pt x="235" y="45"/>
                    <a:pt x="235" y="45"/>
                    <a:pt x="235" y="45"/>
                  </a:cubicBezTo>
                  <a:cubicBezTo>
                    <a:pt x="235" y="44"/>
                    <a:pt x="235" y="44"/>
                    <a:pt x="235" y="44"/>
                  </a:cubicBezTo>
                  <a:cubicBezTo>
                    <a:pt x="230" y="29"/>
                    <a:pt x="230" y="29"/>
                    <a:pt x="230" y="29"/>
                  </a:cubicBezTo>
                  <a:cubicBezTo>
                    <a:pt x="223" y="22"/>
                    <a:pt x="223" y="22"/>
                    <a:pt x="223" y="22"/>
                  </a:cubicBezTo>
                  <a:cubicBezTo>
                    <a:pt x="214" y="22"/>
                    <a:pt x="207" y="22"/>
                    <a:pt x="203" y="22"/>
                  </a:cubicBezTo>
                  <a:cubicBezTo>
                    <a:pt x="201" y="22"/>
                    <a:pt x="201" y="22"/>
                    <a:pt x="201" y="22"/>
                  </a:cubicBezTo>
                  <a:cubicBezTo>
                    <a:pt x="201" y="27"/>
                    <a:pt x="201" y="27"/>
                    <a:pt x="201" y="27"/>
                  </a:cubicBezTo>
                  <a:cubicBezTo>
                    <a:pt x="201" y="28"/>
                    <a:pt x="201" y="28"/>
                    <a:pt x="201" y="28"/>
                  </a:cubicBezTo>
                  <a:cubicBezTo>
                    <a:pt x="201" y="29"/>
                    <a:pt x="201" y="29"/>
                    <a:pt x="201" y="29"/>
                  </a:cubicBezTo>
                  <a:cubicBezTo>
                    <a:pt x="200" y="29"/>
                    <a:pt x="200" y="29"/>
                    <a:pt x="200" y="29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3" y="31"/>
                    <a:pt x="193" y="31"/>
                    <a:pt x="193" y="31"/>
                  </a:cubicBezTo>
                  <a:cubicBezTo>
                    <a:pt x="187" y="26"/>
                    <a:pt x="184" y="24"/>
                    <a:pt x="182" y="25"/>
                  </a:cubicBezTo>
                  <a:cubicBezTo>
                    <a:pt x="168" y="32"/>
                    <a:pt x="160" y="35"/>
                    <a:pt x="158" y="34"/>
                  </a:cubicBezTo>
                  <a:cubicBezTo>
                    <a:pt x="156" y="34"/>
                    <a:pt x="154" y="36"/>
                    <a:pt x="151" y="38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49" y="38"/>
                    <a:pt x="149" y="38"/>
                    <a:pt x="149" y="38"/>
                  </a:cubicBezTo>
                  <a:cubicBezTo>
                    <a:pt x="145" y="35"/>
                    <a:pt x="143" y="32"/>
                    <a:pt x="143" y="29"/>
                  </a:cubicBezTo>
                  <a:cubicBezTo>
                    <a:pt x="143" y="28"/>
                    <a:pt x="145" y="24"/>
                    <a:pt x="150" y="19"/>
                  </a:cubicBezTo>
                  <a:cubicBezTo>
                    <a:pt x="156" y="13"/>
                    <a:pt x="159" y="9"/>
                    <a:pt x="159" y="8"/>
                  </a:cubicBezTo>
                  <a:cubicBezTo>
                    <a:pt x="157" y="6"/>
                    <a:pt x="157" y="6"/>
                    <a:pt x="157" y="6"/>
                  </a:cubicBezTo>
                  <a:cubicBezTo>
                    <a:pt x="156" y="6"/>
                    <a:pt x="153" y="7"/>
                    <a:pt x="149" y="10"/>
                  </a:cubicBezTo>
                  <a:cubicBezTo>
                    <a:pt x="145" y="13"/>
                    <a:pt x="142" y="14"/>
                    <a:pt x="141" y="14"/>
                  </a:cubicBezTo>
                  <a:cubicBezTo>
                    <a:pt x="140" y="14"/>
                    <a:pt x="139" y="13"/>
                    <a:pt x="139" y="11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5" y="4"/>
                    <a:pt x="135" y="4"/>
                    <a:pt x="135" y="4"/>
                  </a:cubicBezTo>
                  <a:cubicBezTo>
                    <a:pt x="127" y="8"/>
                    <a:pt x="127" y="8"/>
                    <a:pt x="127" y="8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6" y="8"/>
                    <a:pt x="126" y="8"/>
                    <a:pt x="126" y="8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0" y="5"/>
                    <a:pt x="115" y="3"/>
                    <a:pt x="109" y="1"/>
                  </a:cubicBezTo>
                  <a:cubicBezTo>
                    <a:pt x="106" y="0"/>
                    <a:pt x="102" y="2"/>
                    <a:pt x="99" y="6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5" y="18"/>
                    <a:pt x="106" y="22"/>
                    <a:pt x="105" y="25"/>
                  </a:cubicBezTo>
                  <a:cubicBezTo>
                    <a:pt x="104" y="26"/>
                    <a:pt x="103" y="27"/>
                    <a:pt x="101" y="27"/>
                  </a:cubicBezTo>
                  <a:cubicBezTo>
                    <a:pt x="99" y="28"/>
                    <a:pt x="95" y="27"/>
                    <a:pt x="91" y="24"/>
                  </a:cubicBezTo>
                  <a:cubicBezTo>
                    <a:pt x="87" y="21"/>
                    <a:pt x="85" y="19"/>
                    <a:pt x="82" y="18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0" y="54"/>
                    <a:pt x="70" y="54"/>
                    <a:pt x="70" y="54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1" y="67"/>
                    <a:pt x="61" y="67"/>
                    <a:pt x="61" y="67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1" y="103"/>
                    <a:pt x="51" y="103"/>
                    <a:pt x="51" y="103"/>
                  </a:cubicBezTo>
                  <a:cubicBezTo>
                    <a:pt x="30" y="115"/>
                    <a:pt x="30" y="115"/>
                    <a:pt x="30" y="115"/>
                  </a:cubicBezTo>
                  <a:cubicBezTo>
                    <a:pt x="29" y="118"/>
                    <a:pt x="29" y="118"/>
                    <a:pt x="29" y="118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31" y="125"/>
                    <a:pt x="31" y="125"/>
                    <a:pt x="31" y="125"/>
                  </a:cubicBezTo>
                  <a:cubicBezTo>
                    <a:pt x="29" y="133"/>
                    <a:pt x="29" y="133"/>
                    <a:pt x="29" y="133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5" y="147"/>
                    <a:pt x="5" y="147"/>
                    <a:pt x="5" y="147"/>
                  </a:cubicBezTo>
                  <a:cubicBezTo>
                    <a:pt x="5" y="147"/>
                    <a:pt x="5" y="147"/>
                    <a:pt x="5" y="147"/>
                  </a:cubicBezTo>
                  <a:cubicBezTo>
                    <a:pt x="2" y="154"/>
                    <a:pt x="2" y="154"/>
                    <a:pt x="2" y="154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2" y="184"/>
                    <a:pt x="2" y="184"/>
                    <a:pt x="2" y="184"/>
                  </a:cubicBezTo>
                  <a:cubicBezTo>
                    <a:pt x="3" y="185"/>
                    <a:pt x="3" y="185"/>
                    <a:pt x="3" y="185"/>
                  </a:cubicBezTo>
                  <a:cubicBezTo>
                    <a:pt x="3" y="190"/>
                    <a:pt x="3" y="190"/>
                    <a:pt x="3" y="190"/>
                  </a:cubicBezTo>
                  <a:cubicBezTo>
                    <a:pt x="7" y="196"/>
                    <a:pt x="7" y="196"/>
                    <a:pt x="7" y="196"/>
                  </a:cubicBezTo>
                  <a:cubicBezTo>
                    <a:pt x="8" y="197"/>
                    <a:pt x="8" y="197"/>
                    <a:pt x="8" y="197"/>
                  </a:cubicBezTo>
                  <a:cubicBezTo>
                    <a:pt x="8" y="202"/>
                    <a:pt x="8" y="202"/>
                    <a:pt x="8" y="202"/>
                  </a:cubicBezTo>
                  <a:cubicBezTo>
                    <a:pt x="21" y="201"/>
                    <a:pt x="21" y="201"/>
                    <a:pt x="21" y="201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1" y="199"/>
                    <a:pt x="21" y="199"/>
                    <a:pt x="21" y="199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25" y="194"/>
                    <a:pt x="25" y="194"/>
                    <a:pt x="25" y="194"/>
                  </a:cubicBezTo>
                  <a:cubicBezTo>
                    <a:pt x="17" y="187"/>
                    <a:pt x="17" y="187"/>
                    <a:pt x="17" y="187"/>
                  </a:cubicBezTo>
                  <a:cubicBezTo>
                    <a:pt x="17" y="186"/>
                    <a:pt x="17" y="186"/>
                    <a:pt x="17" y="186"/>
                  </a:cubicBezTo>
                  <a:cubicBezTo>
                    <a:pt x="12" y="182"/>
                    <a:pt x="12" y="182"/>
                    <a:pt x="12" y="182"/>
                  </a:cubicBezTo>
                  <a:cubicBezTo>
                    <a:pt x="12" y="182"/>
                    <a:pt x="12" y="182"/>
                    <a:pt x="12" y="182"/>
                  </a:cubicBezTo>
                  <a:cubicBezTo>
                    <a:pt x="11" y="182"/>
                    <a:pt x="11" y="182"/>
                    <a:pt x="11" y="182"/>
                  </a:cubicBezTo>
                  <a:cubicBezTo>
                    <a:pt x="11" y="174"/>
                    <a:pt x="11" y="174"/>
                    <a:pt x="11" y="174"/>
                  </a:cubicBezTo>
                  <a:cubicBezTo>
                    <a:pt x="18" y="174"/>
                    <a:pt x="18" y="174"/>
                    <a:pt x="18" y="174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6" y="163"/>
                    <a:pt x="16" y="163"/>
                    <a:pt x="16" y="163"/>
                  </a:cubicBezTo>
                  <a:cubicBezTo>
                    <a:pt x="32" y="163"/>
                    <a:pt x="32" y="163"/>
                    <a:pt x="32" y="163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63" y="144"/>
                    <a:pt x="63" y="144"/>
                    <a:pt x="63" y="144"/>
                  </a:cubicBezTo>
                  <a:cubicBezTo>
                    <a:pt x="64" y="142"/>
                    <a:pt x="64" y="142"/>
                    <a:pt x="64" y="142"/>
                  </a:cubicBezTo>
                  <a:cubicBezTo>
                    <a:pt x="69" y="144"/>
                    <a:pt x="69" y="144"/>
                    <a:pt x="69" y="144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5" y="142"/>
                    <a:pt x="75" y="142"/>
                    <a:pt x="75" y="142"/>
                  </a:cubicBezTo>
                  <a:cubicBezTo>
                    <a:pt x="84" y="142"/>
                    <a:pt x="84" y="142"/>
                    <a:pt x="84" y="142"/>
                  </a:cubicBezTo>
                  <a:cubicBezTo>
                    <a:pt x="93" y="143"/>
                    <a:pt x="93" y="143"/>
                    <a:pt x="93" y="143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9" y="119"/>
                    <a:pt x="109" y="119"/>
                    <a:pt x="109" y="119"/>
                  </a:cubicBezTo>
                  <a:cubicBezTo>
                    <a:pt x="119" y="128"/>
                    <a:pt x="119" y="128"/>
                    <a:pt x="119" y="128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23" y="96"/>
                    <a:pt x="123" y="96"/>
                    <a:pt x="123" y="96"/>
                  </a:cubicBezTo>
                  <a:cubicBezTo>
                    <a:pt x="123" y="95"/>
                    <a:pt x="123" y="95"/>
                    <a:pt x="123" y="95"/>
                  </a:cubicBezTo>
                  <a:cubicBezTo>
                    <a:pt x="123" y="94"/>
                    <a:pt x="123" y="94"/>
                    <a:pt x="123" y="94"/>
                  </a:cubicBezTo>
                  <a:cubicBezTo>
                    <a:pt x="130" y="95"/>
                    <a:pt x="130" y="95"/>
                    <a:pt x="130" y="95"/>
                  </a:cubicBezTo>
                  <a:cubicBezTo>
                    <a:pt x="131" y="95"/>
                    <a:pt x="131" y="95"/>
                    <a:pt x="131" y="95"/>
                  </a:cubicBezTo>
                  <a:cubicBezTo>
                    <a:pt x="131" y="95"/>
                    <a:pt x="131" y="95"/>
                    <a:pt x="131" y="95"/>
                  </a:cubicBezTo>
                  <a:cubicBezTo>
                    <a:pt x="132" y="96"/>
                    <a:pt x="132" y="96"/>
                    <a:pt x="132" y="96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5" y="103"/>
                    <a:pt x="155" y="103"/>
                    <a:pt x="155" y="103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6" y="99"/>
                    <a:pt x="166" y="99"/>
                    <a:pt x="166" y="99"/>
                  </a:cubicBezTo>
                  <a:cubicBezTo>
                    <a:pt x="169" y="103"/>
                    <a:pt x="169" y="103"/>
                    <a:pt x="169" y="103"/>
                  </a:cubicBezTo>
                  <a:cubicBezTo>
                    <a:pt x="173" y="102"/>
                    <a:pt x="173" y="102"/>
                    <a:pt x="173" y="102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5" y="95"/>
                    <a:pt x="175" y="95"/>
                    <a:pt x="175" y="95"/>
                  </a:cubicBezTo>
                  <a:cubicBezTo>
                    <a:pt x="181" y="95"/>
                    <a:pt x="181" y="95"/>
                    <a:pt x="181" y="95"/>
                  </a:cubicBezTo>
                  <a:cubicBezTo>
                    <a:pt x="186" y="96"/>
                    <a:pt x="190" y="98"/>
                    <a:pt x="193" y="102"/>
                  </a:cubicBezTo>
                  <a:cubicBezTo>
                    <a:pt x="193" y="103"/>
                    <a:pt x="193" y="103"/>
                    <a:pt x="193" y="103"/>
                  </a:cubicBezTo>
                  <a:cubicBezTo>
                    <a:pt x="196" y="94"/>
                    <a:pt x="196" y="94"/>
                    <a:pt x="196" y="94"/>
                  </a:cubicBezTo>
                  <a:cubicBezTo>
                    <a:pt x="198" y="91"/>
                    <a:pt x="201" y="91"/>
                    <a:pt x="206" y="93"/>
                  </a:cubicBezTo>
                  <a:cubicBezTo>
                    <a:pt x="207" y="93"/>
                    <a:pt x="207" y="93"/>
                    <a:pt x="207" y="93"/>
                  </a:cubicBezTo>
                  <a:cubicBezTo>
                    <a:pt x="207" y="94"/>
                    <a:pt x="207" y="94"/>
                    <a:pt x="207" y="94"/>
                  </a:cubicBezTo>
                  <a:cubicBezTo>
                    <a:pt x="207" y="94"/>
                    <a:pt x="207" y="94"/>
                    <a:pt x="207" y="94"/>
                  </a:cubicBezTo>
                  <a:cubicBezTo>
                    <a:pt x="207" y="94"/>
                    <a:pt x="208" y="95"/>
                    <a:pt x="209" y="95"/>
                  </a:cubicBezTo>
                  <a:cubicBezTo>
                    <a:pt x="211" y="94"/>
                    <a:pt x="218" y="89"/>
                    <a:pt x="229" y="80"/>
                  </a:cubicBezTo>
                  <a:cubicBezTo>
                    <a:pt x="229" y="74"/>
                    <a:pt x="233" y="71"/>
                    <a:pt x="238" y="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4071651" y="4099152"/>
              <a:ext cx="429408" cy="580801"/>
            </a:xfrm>
            <a:custGeom>
              <a:avLst/>
              <a:gdLst>
                <a:gd name="T0" fmla="*/ 120 w 153"/>
                <a:gd name="T1" fmla="*/ 7 h 207"/>
                <a:gd name="T2" fmla="*/ 106 w 153"/>
                <a:gd name="T3" fmla="*/ 2 h 207"/>
                <a:gd name="T4" fmla="*/ 88 w 153"/>
                <a:gd name="T5" fmla="*/ 15 h 207"/>
                <a:gd name="T6" fmla="*/ 77 w 153"/>
                <a:gd name="T7" fmla="*/ 10 h 207"/>
                <a:gd name="T8" fmla="*/ 76 w 153"/>
                <a:gd name="T9" fmla="*/ 11 h 207"/>
                <a:gd name="T10" fmla="*/ 54 w 153"/>
                <a:gd name="T11" fmla="*/ 16 h 207"/>
                <a:gd name="T12" fmla="*/ 43 w 153"/>
                <a:gd name="T13" fmla="*/ 17 h 207"/>
                <a:gd name="T14" fmla="*/ 34 w 153"/>
                <a:gd name="T15" fmla="*/ 26 h 207"/>
                <a:gd name="T16" fmla="*/ 20 w 153"/>
                <a:gd name="T17" fmla="*/ 27 h 207"/>
                <a:gd name="T18" fmla="*/ 11 w 153"/>
                <a:gd name="T19" fmla="*/ 44 h 207"/>
                <a:gd name="T20" fmla="*/ 12 w 153"/>
                <a:gd name="T21" fmla="*/ 46 h 207"/>
                <a:gd name="T22" fmla="*/ 18 w 153"/>
                <a:gd name="T23" fmla="*/ 68 h 207"/>
                <a:gd name="T24" fmla="*/ 18 w 153"/>
                <a:gd name="T25" fmla="*/ 71 h 207"/>
                <a:gd name="T26" fmla="*/ 17 w 153"/>
                <a:gd name="T27" fmla="*/ 71 h 207"/>
                <a:gd name="T28" fmla="*/ 0 w 153"/>
                <a:gd name="T29" fmla="*/ 93 h 207"/>
                <a:gd name="T30" fmla="*/ 7 w 153"/>
                <a:gd name="T31" fmla="*/ 97 h 207"/>
                <a:gd name="T32" fmla="*/ 13 w 153"/>
                <a:gd name="T33" fmla="*/ 130 h 207"/>
                <a:gd name="T34" fmla="*/ 21 w 153"/>
                <a:gd name="T35" fmla="*/ 142 h 207"/>
                <a:gd name="T36" fmla="*/ 22 w 153"/>
                <a:gd name="T37" fmla="*/ 151 h 207"/>
                <a:gd name="T38" fmla="*/ 23 w 153"/>
                <a:gd name="T39" fmla="*/ 180 h 207"/>
                <a:gd name="T40" fmla="*/ 27 w 153"/>
                <a:gd name="T41" fmla="*/ 180 h 207"/>
                <a:gd name="T42" fmla="*/ 44 w 153"/>
                <a:gd name="T43" fmla="*/ 180 h 207"/>
                <a:gd name="T44" fmla="*/ 28 w 153"/>
                <a:gd name="T45" fmla="*/ 202 h 207"/>
                <a:gd name="T46" fmla="*/ 40 w 153"/>
                <a:gd name="T47" fmla="*/ 203 h 207"/>
                <a:gd name="T48" fmla="*/ 76 w 153"/>
                <a:gd name="T49" fmla="*/ 200 h 207"/>
                <a:gd name="T50" fmla="*/ 78 w 153"/>
                <a:gd name="T51" fmla="*/ 194 h 207"/>
                <a:gd name="T52" fmla="*/ 78 w 153"/>
                <a:gd name="T53" fmla="*/ 190 h 207"/>
                <a:gd name="T54" fmla="*/ 76 w 153"/>
                <a:gd name="T55" fmla="*/ 178 h 207"/>
                <a:gd name="T56" fmla="*/ 84 w 153"/>
                <a:gd name="T57" fmla="*/ 172 h 207"/>
                <a:gd name="T58" fmla="*/ 82 w 153"/>
                <a:gd name="T59" fmla="*/ 167 h 207"/>
                <a:gd name="T60" fmla="*/ 82 w 153"/>
                <a:gd name="T61" fmla="*/ 167 h 207"/>
                <a:gd name="T62" fmla="*/ 86 w 153"/>
                <a:gd name="T63" fmla="*/ 153 h 207"/>
                <a:gd name="T64" fmla="*/ 90 w 153"/>
                <a:gd name="T65" fmla="*/ 149 h 207"/>
                <a:gd name="T66" fmla="*/ 94 w 153"/>
                <a:gd name="T67" fmla="*/ 145 h 207"/>
                <a:gd name="T68" fmla="*/ 101 w 153"/>
                <a:gd name="T69" fmla="*/ 129 h 207"/>
                <a:gd name="T70" fmla="*/ 104 w 153"/>
                <a:gd name="T71" fmla="*/ 127 h 207"/>
                <a:gd name="T72" fmla="*/ 100 w 153"/>
                <a:gd name="T73" fmla="*/ 110 h 207"/>
                <a:gd name="T74" fmla="*/ 112 w 153"/>
                <a:gd name="T75" fmla="*/ 99 h 207"/>
                <a:gd name="T76" fmla="*/ 111 w 153"/>
                <a:gd name="T77" fmla="*/ 84 h 207"/>
                <a:gd name="T78" fmla="*/ 126 w 153"/>
                <a:gd name="T79" fmla="*/ 67 h 207"/>
                <a:gd name="T80" fmla="*/ 132 w 153"/>
                <a:gd name="T81" fmla="*/ 70 h 207"/>
                <a:gd name="T82" fmla="*/ 142 w 153"/>
                <a:gd name="T83" fmla="*/ 63 h 207"/>
                <a:gd name="T84" fmla="*/ 142 w 153"/>
                <a:gd name="T85" fmla="*/ 63 h 207"/>
                <a:gd name="T86" fmla="*/ 149 w 153"/>
                <a:gd name="T87" fmla="*/ 59 h 207"/>
                <a:gd name="T88" fmla="*/ 148 w 153"/>
                <a:gd name="T89" fmla="*/ 52 h 207"/>
                <a:gd name="T90" fmla="*/ 151 w 153"/>
                <a:gd name="T91" fmla="*/ 51 h 207"/>
                <a:gd name="T92" fmla="*/ 153 w 153"/>
                <a:gd name="T93" fmla="*/ 48 h 207"/>
                <a:gd name="T94" fmla="*/ 139 w 153"/>
                <a:gd name="T95" fmla="*/ 25 h 207"/>
                <a:gd name="T96" fmla="*/ 133 w 153"/>
                <a:gd name="T97" fmla="*/ 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3" h="207">
                  <a:moveTo>
                    <a:pt x="120" y="8"/>
                  </a:moveTo>
                  <a:cubicBezTo>
                    <a:pt x="120" y="7"/>
                    <a:pt x="120" y="7"/>
                    <a:pt x="120" y="7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9"/>
                    <a:pt x="99" y="14"/>
                    <a:pt x="93" y="16"/>
                  </a:cubicBezTo>
                  <a:cubicBezTo>
                    <a:pt x="92" y="17"/>
                    <a:pt x="90" y="16"/>
                    <a:pt x="88" y="15"/>
                  </a:cubicBezTo>
                  <a:cubicBezTo>
                    <a:pt x="87" y="13"/>
                    <a:pt x="88" y="9"/>
                    <a:pt x="90" y="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8" y="27"/>
                    <a:pt x="13" y="31"/>
                    <a:pt x="4" y="39"/>
                  </a:cubicBezTo>
                  <a:cubicBezTo>
                    <a:pt x="8" y="41"/>
                    <a:pt x="10" y="43"/>
                    <a:pt x="11" y="44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" y="99"/>
                    <a:pt x="1" y="99"/>
                    <a:pt x="1" y="99"/>
                  </a:cubicBezTo>
                  <a:cubicBezTo>
                    <a:pt x="4" y="97"/>
                    <a:pt x="6" y="97"/>
                    <a:pt x="7" y="97"/>
                  </a:cubicBezTo>
                  <a:cubicBezTo>
                    <a:pt x="9" y="98"/>
                    <a:pt x="10" y="101"/>
                    <a:pt x="9" y="106"/>
                  </a:cubicBezTo>
                  <a:cubicBezTo>
                    <a:pt x="8" y="114"/>
                    <a:pt x="10" y="122"/>
                    <a:pt x="13" y="130"/>
                  </a:cubicBezTo>
                  <a:cubicBezTo>
                    <a:pt x="19" y="136"/>
                    <a:pt x="19" y="136"/>
                    <a:pt x="19" y="136"/>
                  </a:cubicBezTo>
                  <a:cubicBezTo>
                    <a:pt x="21" y="138"/>
                    <a:pt x="22" y="140"/>
                    <a:pt x="21" y="142"/>
                  </a:cubicBezTo>
                  <a:cubicBezTo>
                    <a:pt x="18" y="146"/>
                    <a:pt x="18" y="146"/>
                    <a:pt x="18" y="146"/>
                  </a:cubicBezTo>
                  <a:cubicBezTo>
                    <a:pt x="22" y="151"/>
                    <a:pt x="22" y="151"/>
                    <a:pt x="22" y="151"/>
                  </a:cubicBezTo>
                  <a:cubicBezTo>
                    <a:pt x="24" y="155"/>
                    <a:pt x="22" y="162"/>
                    <a:pt x="18" y="171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7" y="180"/>
                    <a:pt x="27" y="180"/>
                    <a:pt x="27" y="180"/>
                  </a:cubicBezTo>
                  <a:cubicBezTo>
                    <a:pt x="32" y="175"/>
                    <a:pt x="36" y="174"/>
                    <a:pt x="40" y="175"/>
                  </a:cubicBezTo>
                  <a:cubicBezTo>
                    <a:pt x="42" y="176"/>
                    <a:pt x="44" y="178"/>
                    <a:pt x="44" y="180"/>
                  </a:cubicBezTo>
                  <a:cubicBezTo>
                    <a:pt x="44" y="183"/>
                    <a:pt x="41" y="188"/>
                    <a:pt x="34" y="195"/>
                  </a:cubicBezTo>
                  <a:cubicBezTo>
                    <a:pt x="28" y="202"/>
                    <a:pt x="28" y="202"/>
                    <a:pt x="28" y="202"/>
                  </a:cubicBezTo>
                  <a:cubicBezTo>
                    <a:pt x="31" y="207"/>
                    <a:pt x="31" y="207"/>
                    <a:pt x="31" y="207"/>
                  </a:cubicBezTo>
                  <a:cubicBezTo>
                    <a:pt x="35" y="203"/>
                    <a:pt x="38" y="202"/>
                    <a:pt x="40" y="203"/>
                  </a:cubicBezTo>
                  <a:cubicBezTo>
                    <a:pt x="43" y="203"/>
                    <a:pt x="50" y="200"/>
                    <a:pt x="61" y="194"/>
                  </a:cubicBezTo>
                  <a:cubicBezTo>
                    <a:pt x="65" y="192"/>
                    <a:pt x="70" y="194"/>
                    <a:pt x="76" y="200"/>
                  </a:cubicBezTo>
                  <a:cubicBezTo>
                    <a:pt x="78" y="199"/>
                    <a:pt x="78" y="199"/>
                    <a:pt x="78" y="199"/>
                  </a:cubicBezTo>
                  <a:cubicBezTo>
                    <a:pt x="78" y="194"/>
                    <a:pt x="78" y="194"/>
                    <a:pt x="78" y="194"/>
                  </a:cubicBezTo>
                  <a:cubicBezTo>
                    <a:pt x="76" y="193"/>
                    <a:pt x="76" y="193"/>
                    <a:pt x="76" y="193"/>
                  </a:cubicBezTo>
                  <a:cubicBezTo>
                    <a:pt x="76" y="192"/>
                    <a:pt x="76" y="191"/>
                    <a:pt x="78" y="190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5" y="181"/>
                    <a:pt x="75" y="179"/>
                    <a:pt x="76" y="178"/>
                  </a:cubicBezTo>
                  <a:cubicBezTo>
                    <a:pt x="77" y="177"/>
                    <a:pt x="78" y="176"/>
                    <a:pt x="80" y="175"/>
                  </a:cubicBezTo>
                  <a:cubicBezTo>
                    <a:pt x="84" y="172"/>
                    <a:pt x="84" y="172"/>
                    <a:pt x="84" y="172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4" y="164"/>
                    <a:pt x="84" y="162"/>
                    <a:pt x="83" y="161"/>
                  </a:cubicBezTo>
                  <a:cubicBezTo>
                    <a:pt x="82" y="158"/>
                    <a:pt x="83" y="156"/>
                    <a:pt x="86" y="153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8" y="147"/>
                    <a:pt x="88" y="147"/>
                    <a:pt x="88" y="147"/>
                  </a:cubicBezTo>
                  <a:cubicBezTo>
                    <a:pt x="94" y="145"/>
                    <a:pt x="94" y="145"/>
                    <a:pt x="94" y="145"/>
                  </a:cubicBezTo>
                  <a:cubicBezTo>
                    <a:pt x="94" y="139"/>
                    <a:pt x="94" y="139"/>
                    <a:pt x="94" y="139"/>
                  </a:cubicBezTo>
                  <a:cubicBezTo>
                    <a:pt x="94" y="136"/>
                    <a:pt x="96" y="133"/>
                    <a:pt x="101" y="129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98" y="120"/>
                    <a:pt x="98" y="120"/>
                    <a:pt x="98" y="120"/>
                  </a:cubicBezTo>
                  <a:cubicBezTo>
                    <a:pt x="96" y="117"/>
                    <a:pt x="96" y="114"/>
                    <a:pt x="100" y="110"/>
                  </a:cubicBezTo>
                  <a:cubicBezTo>
                    <a:pt x="100" y="109"/>
                    <a:pt x="100" y="109"/>
                    <a:pt x="100" y="109"/>
                  </a:cubicBezTo>
                  <a:cubicBezTo>
                    <a:pt x="112" y="99"/>
                    <a:pt x="112" y="99"/>
                    <a:pt x="112" y="99"/>
                  </a:cubicBezTo>
                  <a:cubicBezTo>
                    <a:pt x="113" y="96"/>
                    <a:pt x="113" y="96"/>
                    <a:pt x="113" y="96"/>
                  </a:cubicBezTo>
                  <a:cubicBezTo>
                    <a:pt x="110" y="95"/>
                    <a:pt x="110" y="91"/>
                    <a:pt x="111" y="84"/>
                  </a:cubicBezTo>
                  <a:cubicBezTo>
                    <a:pt x="112" y="73"/>
                    <a:pt x="117" y="68"/>
                    <a:pt x="126" y="67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32" y="70"/>
                    <a:pt x="132" y="70"/>
                    <a:pt x="132" y="70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3" y="63"/>
                    <a:pt x="143" y="63"/>
                    <a:pt x="143" y="63"/>
                  </a:cubicBezTo>
                  <a:cubicBezTo>
                    <a:pt x="149" y="59"/>
                    <a:pt x="149" y="59"/>
                    <a:pt x="149" y="59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48" y="52"/>
                    <a:pt x="148" y="52"/>
                    <a:pt x="148" y="52"/>
                  </a:cubicBezTo>
                  <a:cubicBezTo>
                    <a:pt x="149" y="51"/>
                    <a:pt x="149" y="51"/>
                    <a:pt x="149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45" y="36"/>
                    <a:pt x="142" y="31"/>
                    <a:pt x="139" y="25"/>
                  </a:cubicBezTo>
                  <a:cubicBezTo>
                    <a:pt x="137" y="22"/>
                    <a:pt x="138" y="18"/>
                    <a:pt x="140" y="13"/>
                  </a:cubicBezTo>
                  <a:cubicBezTo>
                    <a:pt x="133" y="9"/>
                    <a:pt x="133" y="9"/>
                    <a:pt x="133" y="9"/>
                  </a:cubicBezTo>
                  <a:lnTo>
                    <a:pt x="120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4296264" y="4250545"/>
              <a:ext cx="392523" cy="485560"/>
            </a:xfrm>
            <a:custGeom>
              <a:avLst/>
              <a:gdLst>
                <a:gd name="T0" fmla="*/ 72 w 140"/>
                <a:gd name="T1" fmla="*/ 8 h 173"/>
                <a:gd name="T2" fmla="*/ 60 w 140"/>
                <a:gd name="T3" fmla="*/ 19 h 173"/>
                <a:gd name="T4" fmla="*/ 59 w 140"/>
                <a:gd name="T5" fmla="*/ 20 h 173"/>
                <a:gd name="T6" fmla="*/ 50 w 140"/>
                <a:gd name="T7" fmla="*/ 20 h 173"/>
                <a:gd name="T8" fmla="*/ 35 w 140"/>
                <a:gd name="T9" fmla="*/ 31 h 173"/>
                <a:gd name="T10" fmla="*/ 40 w 140"/>
                <a:gd name="T11" fmla="*/ 33 h 173"/>
                <a:gd name="T12" fmla="*/ 36 w 140"/>
                <a:gd name="T13" fmla="*/ 47 h 173"/>
                <a:gd name="T14" fmla="*/ 23 w 140"/>
                <a:gd name="T15" fmla="*/ 59 h 173"/>
                <a:gd name="T16" fmla="*/ 24 w 140"/>
                <a:gd name="T17" fmla="*/ 67 h 173"/>
                <a:gd name="T18" fmla="*/ 26 w 140"/>
                <a:gd name="T19" fmla="*/ 76 h 173"/>
                <a:gd name="T20" fmla="*/ 18 w 140"/>
                <a:gd name="T21" fmla="*/ 92 h 173"/>
                <a:gd name="T22" fmla="*/ 18 w 140"/>
                <a:gd name="T23" fmla="*/ 94 h 173"/>
                <a:gd name="T24" fmla="*/ 12 w 140"/>
                <a:gd name="T25" fmla="*/ 100 h 173"/>
                <a:gd name="T26" fmla="*/ 7 w 140"/>
                <a:gd name="T27" fmla="*/ 105 h 173"/>
                <a:gd name="T28" fmla="*/ 6 w 140"/>
                <a:gd name="T29" fmla="*/ 121 h 173"/>
                <a:gd name="T30" fmla="*/ 2 w 140"/>
                <a:gd name="T31" fmla="*/ 125 h 173"/>
                <a:gd name="T32" fmla="*/ 0 w 140"/>
                <a:gd name="T33" fmla="*/ 127 h 173"/>
                <a:gd name="T34" fmla="*/ 3 w 140"/>
                <a:gd name="T35" fmla="*/ 137 h 173"/>
                <a:gd name="T36" fmla="*/ 26 w 140"/>
                <a:gd name="T37" fmla="*/ 137 h 173"/>
                <a:gd name="T38" fmla="*/ 35 w 140"/>
                <a:gd name="T39" fmla="*/ 146 h 173"/>
                <a:gd name="T40" fmla="*/ 35 w 140"/>
                <a:gd name="T41" fmla="*/ 146 h 173"/>
                <a:gd name="T42" fmla="*/ 51 w 140"/>
                <a:gd name="T43" fmla="*/ 171 h 173"/>
                <a:gd name="T44" fmla="*/ 56 w 140"/>
                <a:gd name="T45" fmla="*/ 160 h 173"/>
                <a:gd name="T46" fmla="*/ 68 w 140"/>
                <a:gd name="T47" fmla="*/ 169 h 173"/>
                <a:gd name="T48" fmla="*/ 76 w 140"/>
                <a:gd name="T49" fmla="*/ 145 h 173"/>
                <a:gd name="T50" fmla="*/ 78 w 140"/>
                <a:gd name="T51" fmla="*/ 146 h 173"/>
                <a:gd name="T52" fmla="*/ 85 w 140"/>
                <a:gd name="T53" fmla="*/ 140 h 173"/>
                <a:gd name="T54" fmla="*/ 85 w 140"/>
                <a:gd name="T55" fmla="*/ 138 h 173"/>
                <a:gd name="T56" fmla="*/ 96 w 140"/>
                <a:gd name="T57" fmla="*/ 139 h 173"/>
                <a:gd name="T58" fmla="*/ 102 w 140"/>
                <a:gd name="T59" fmla="*/ 111 h 173"/>
                <a:gd name="T60" fmla="*/ 114 w 140"/>
                <a:gd name="T61" fmla="*/ 110 h 173"/>
                <a:gd name="T62" fmla="*/ 108 w 140"/>
                <a:gd name="T63" fmla="*/ 104 h 173"/>
                <a:gd name="T64" fmla="*/ 117 w 140"/>
                <a:gd name="T65" fmla="*/ 97 h 173"/>
                <a:gd name="T66" fmla="*/ 122 w 140"/>
                <a:gd name="T67" fmla="*/ 100 h 173"/>
                <a:gd name="T68" fmla="*/ 119 w 140"/>
                <a:gd name="T69" fmla="*/ 91 h 173"/>
                <a:gd name="T70" fmla="*/ 122 w 140"/>
                <a:gd name="T71" fmla="*/ 89 h 173"/>
                <a:gd name="T72" fmla="*/ 118 w 140"/>
                <a:gd name="T73" fmla="*/ 79 h 173"/>
                <a:gd name="T74" fmla="*/ 119 w 140"/>
                <a:gd name="T75" fmla="*/ 77 h 173"/>
                <a:gd name="T76" fmla="*/ 130 w 140"/>
                <a:gd name="T77" fmla="*/ 67 h 173"/>
                <a:gd name="T78" fmla="*/ 120 w 140"/>
                <a:gd name="T79" fmla="*/ 54 h 173"/>
                <a:gd name="T80" fmla="*/ 133 w 140"/>
                <a:gd name="T81" fmla="*/ 49 h 173"/>
                <a:gd name="T82" fmla="*/ 139 w 140"/>
                <a:gd name="T83" fmla="*/ 42 h 173"/>
                <a:gd name="T84" fmla="*/ 135 w 140"/>
                <a:gd name="T85" fmla="*/ 34 h 173"/>
                <a:gd name="T86" fmla="*/ 134 w 140"/>
                <a:gd name="T87" fmla="*/ 32 h 173"/>
                <a:gd name="T88" fmla="*/ 134 w 140"/>
                <a:gd name="T89" fmla="*/ 29 h 173"/>
                <a:gd name="T90" fmla="*/ 133 w 140"/>
                <a:gd name="T91" fmla="*/ 29 h 173"/>
                <a:gd name="T92" fmla="*/ 117 w 140"/>
                <a:gd name="T93" fmla="*/ 27 h 173"/>
                <a:gd name="T94" fmla="*/ 116 w 140"/>
                <a:gd name="T95" fmla="*/ 27 h 173"/>
                <a:gd name="T96" fmla="*/ 112 w 140"/>
                <a:gd name="T97" fmla="*/ 22 h 173"/>
                <a:gd name="T98" fmla="*/ 93 w 140"/>
                <a:gd name="T99" fmla="*/ 30 h 173"/>
                <a:gd name="T100" fmla="*/ 85 w 140"/>
                <a:gd name="T101" fmla="*/ 15 h 173"/>
                <a:gd name="T102" fmla="*/ 73 w 140"/>
                <a:gd name="T103" fmla="*/ 0 h 173"/>
                <a:gd name="T104" fmla="*/ 73 w 140"/>
                <a:gd name="T105" fmla="*/ 7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0" h="173">
                  <a:moveTo>
                    <a:pt x="73" y="7"/>
                  </a:moveTo>
                  <a:cubicBezTo>
                    <a:pt x="72" y="8"/>
                    <a:pt x="72" y="8"/>
                    <a:pt x="72" y="8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0" y="19"/>
                    <a:pt x="36" y="23"/>
                    <a:pt x="35" y="31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1" y="61"/>
                    <a:pt x="20" y="63"/>
                    <a:pt x="21" y="64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6" y="69"/>
                    <a:pt x="28" y="71"/>
                    <a:pt x="28" y="73"/>
                  </a:cubicBezTo>
                  <a:cubicBezTo>
                    <a:pt x="28" y="74"/>
                    <a:pt x="27" y="75"/>
                    <a:pt x="26" y="76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8" y="85"/>
                    <a:pt x="18" y="89"/>
                    <a:pt x="18" y="92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4" y="97"/>
                    <a:pt x="14" y="98"/>
                    <a:pt x="12" y="100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8" y="107"/>
                    <a:pt x="8" y="109"/>
                    <a:pt x="6" y="113"/>
                  </a:cubicBezTo>
                  <a:cubicBezTo>
                    <a:pt x="8" y="117"/>
                    <a:pt x="8" y="120"/>
                    <a:pt x="6" y="121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10" y="136"/>
                    <a:pt x="17" y="136"/>
                    <a:pt x="25" y="137"/>
                  </a:cubicBezTo>
                  <a:cubicBezTo>
                    <a:pt x="26" y="137"/>
                    <a:pt x="26" y="137"/>
                    <a:pt x="26" y="137"/>
                  </a:cubicBezTo>
                  <a:cubicBezTo>
                    <a:pt x="26" y="137"/>
                    <a:pt x="26" y="137"/>
                    <a:pt x="26" y="137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51" y="171"/>
                    <a:pt x="51" y="171"/>
                    <a:pt x="51" y="171"/>
                  </a:cubicBezTo>
                  <a:cubicBezTo>
                    <a:pt x="56" y="173"/>
                    <a:pt x="56" y="173"/>
                    <a:pt x="56" y="173"/>
                  </a:cubicBezTo>
                  <a:cubicBezTo>
                    <a:pt x="56" y="160"/>
                    <a:pt x="56" y="160"/>
                    <a:pt x="56" y="16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75" y="154"/>
                    <a:pt x="75" y="154"/>
                    <a:pt x="75" y="154"/>
                  </a:cubicBezTo>
                  <a:cubicBezTo>
                    <a:pt x="76" y="145"/>
                    <a:pt x="76" y="145"/>
                    <a:pt x="76" y="145"/>
                  </a:cubicBezTo>
                  <a:cubicBezTo>
                    <a:pt x="77" y="146"/>
                    <a:pt x="77" y="146"/>
                    <a:pt x="77" y="146"/>
                  </a:cubicBezTo>
                  <a:cubicBezTo>
                    <a:pt x="78" y="146"/>
                    <a:pt x="78" y="146"/>
                    <a:pt x="78" y="146"/>
                  </a:cubicBezTo>
                  <a:cubicBezTo>
                    <a:pt x="86" y="146"/>
                    <a:pt x="86" y="146"/>
                    <a:pt x="86" y="146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85" y="138"/>
                    <a:pt x="85" y="138"/>
                    <a:pt x="85" y="138"/>
                  </a:cubicBezTo>
                  <a:cubicBezTo>
                    <a:pt x="86" y="138"/>
                    <a:pt x="86" y="138"/>
                    <a:pt x="86" y="138"/>
                  </a:cubicBezTo>
                  <a:cubicBezTo>
                    <a:pt x="96" y="139"/>
                    <a:pt x="96" y="139"/>
                    <a:pt x="96" y="139"/>
                  </a:cubicBezTo>
                  <a:cubicBezTo>
                    <a:pt x="102" y="133"/>
                    <a:pt x="104" y="129"/>
                    <a:pt x="104" y="125"/>
                  </a:cubicBezTo>
                  <a:cubicBezTo>
                    <a:pt x="102" y="111"/>
                    <a:pt x="102" y="111"/>
                    <a:pt x="102" y="111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114" y="110"/>
                    <a:pt x="114" y="110"/>
                    <a:pt x="114" y="110"/>
                  </a:cubicBezTo>
                  <a:cubicBezTo>
                    <a:pt x="110" y="106"/>
                    <a:pt x="110" y="106"/>
                    <a:pt x="110" y="106"/>
                  </a:cubicBezTo>
                  <a:cubicBezTo>
                    <a:pt x="108" y="104"/>
                    <a:pt x="108" y="104"/>
                    <a:pt x="108" y="104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17" y="97"/>
                    <a:pt x="117" y="97"/>
                    <a:pt x="117" y="97"/>
                  </a:cubicBezTo>
                  <a:cubicBezTo>
                    <a:pt x="118" y="97"/>
                    <a:pt x="118" y="97"/>
                    <a:pt x="118" y="97"/>
                  </a:cubicBezTo>
                  <a:cubicBezTo>
                    <a:pt x="122" y="100"/>
                    <a:pt x="122" y="100"/>
                    <a:pt x="122" y="100"/>
                  </a:cubicBezTo>
                  <a:cubicBezTo>
                    <a:pt x="122" y="99"/>
                    <a:pt x="122" y="99"/>
                    <a:pt x="122" y="99"/>
                  </a:cubicBezTo>
                  <a:cubicBezTo>
                    <a:pt x="119" y="91"/>
                    <a:pt x="119" y="91"/>
                    <a:pt x="119" y="91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22" y="89"/>
                    <a:pt x="122" y="89"/>
                    <a:pt x="122" y="89"/>
                  </a:cubicBezTo>
                  <a:cubicBezTo>
                    <a:pt x="122" y="86"/>
                    <a:pt x="122" y="86"/>
                    <a:pt x="122" y="86"/>
                  </a:cubicBezTo>
                  <a:cubicBezTo>
                    <a:pt x="118" y="79"/>
                    <a:pt x="118" y="79"/>
                    <a:pt x="118" y="79"/>
                  </a:cubicBezTo>
                  <a:cubicBezTo>
                    <a:pt x="118" y="78"/>
                    <a:pt x="118" y="78"/>
                    <a:pt x="118" y="78"/>
                  </a:cubicBezTo>
                  <a:cubicBezTo>
                    <a:pt x="119" y="77"/>
                    <a:pt x="119" y="77"/>
                    <a:pt x="119" y="77"/>
                  </a:cubicBezTo>
                  <a:cubicBezTo>
                    <a:pt x="130" y="71"/>
                    <a:pt x="130" y="71"/>
                    <a:pt x="130" y="71"/>
                  </a:cubicBezTo>
                  <a:cubicBezTo>
                    <a:pt x="130" y="67"/>
                    <a:pt x="130" y="67"/>
                    <a:pt x="130" y="67"/>
                  </a:cubicBezTo>
                  <a:cubicBezTo>
                    <a:pt x="121" y="62"/>
                    <a:pt x="116" y="58"/>
                    <a:pt x="117" y="56"/>
                  </a:cubicBezTo>
                  <a:cubicBezTo>
                    <a:pt x="118" y="55"/>
                    <a:pt x="118" y="54"/>
                    <a:pt x="120" y="54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49"/>
                    <a:pt x="133" y="49"/>
                    <a:pt x="133" y="49"/>
                  </a:cubicBezTo>
                  <a:cubicBezTo>
                    <a:pt x="133" y="48"/>
                    <a:pt x="133" y="48"/>
                    <a:pt x="133" y="48"/>
                  </a:cubicBezTo>
                  <a:cubicBezTo>
                    <a:pt x="139" y="42"/>
                    <a:pt x="139" y="42"/>
                    <a:pt x="139" y="42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8" y="37"/>
                    <a:pt x="136" y="35"/>
                    <a:pt x="135" y="34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5" y="30"/>
                    <a:pt x="135" y="30"/>
                    <a:pt x="135" y="30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3" y="29"/>
                    <a:pt x="133" y="29"/>
                    <a:pt x="133" y="29"/>
                  </a:cubicBezTo>
                  <a:cubicBezTo>
                    <a:pt x="132" y="31"/>
                    <a:pt x="130" y="32"/>
                    <a:pt x="128" y="32"/>
                  </a:cubicBezTo>
                  <a:cubicBezTo>
                    <a:pt x="123" y="32"/>
                    <a:pt x="120" y="30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3" y="21"/>
                    <a:pt x="113" y="21"/>
                    <a:pt x="113" y="21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5"/>
                    <a:pt x="110" y="27"/>
                    <a:pt x="108" y="29"/>
                  </a:cubicBezTo>
                  <a:cubicBezTo>
                    <a:pt x="102" y="31"/>
                    <a:pt x="98" y="32"/>
                    <a:pt x="93" y="30"/>
                  </a:cubicBezTo>
                  <a:cubicBezTo>
                    <a:pt x="90" y="29"/>
                    <a:pt x="88" y="27"/>
                    <a:pt x="86" y="23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7"/>
                    <a:pt x="82" y="3"/>
                    <a:pt x="80" y="2"/>
                  </a:cubicBezTo>
                  <a:cubicBezTo>
                    <a:pt x="78" y="0"/>
                    <a:pt x="75" y="0"/>
                    <a:pt x="73" y="0"/>
                  </a:cubicBezTo>
                  <a:cubicBezTo>
                    <a:pt x="74" y="7"/>
                    <a:pt x="74" y="7"/>
                    <a:pt x="74" y="7"/>
                  </a:cubicBezTo>
                  <a:lnTo>
                    <a:pt x="73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4470230" y="3945005"/>
              <a:ext cx="341876" cy="395275"/>
            </a:xfrm>
            <a:custGeom>
              <a:avLst/>
              <a:gdLst>
                <a:gd name="T0" fmla="*/ 64 w 122"/>
                <a:gd name="T1" fmla="*/ 6 h 141"/>
                <a:gd name="T2" fmla="*/ 42 w 122"/>
                <a:gd name="T3" fmla="*/ 2 h 141"/>
                <a:gd name="T4" fmla="*/ 38 w 122"/>
                <a:gd name="T5" fmla="*/ 27 h 141"/>
                <a:gd name="T6" fmla="*/ 28 w 122"/>
                <a:gd name="T7" fmla="*/ 32 h 141"/>
                <a:gd name="T8" fmla="*/ 22 w 122"/>
                <a:gd name="T9" fmla="*/ 41 h 141"/>
                <a:gd name="T10" fmla="*/ 16 w 122"/>
                <a:gd name="T11" fmla="*/ 54 h 141"/>
                <a:gd name="T12" fmla="*/ 6 w 122"/>
                <a:gd name="T13" fmla="*/ 68 h 141"/>
                <a:gd name="T14" fmla="*/ 1 w 122"/>
                <a:gd name="T15" fmla="*/ 78 h 141"/>
                <a:gd name="T16" fmla="*/ 11 w 122"/>
                <a:gd name="T17" fmla="*/ 93 h 141"/>
                <a:gd name="T18" fmla="*/ 16 w 122"/>
                <a:gd name="T19" fmla="*/ 102 h 141"/>
                <a:gd name="T20" fmla="*/ 16 w 122"/>
                <a:gd name="T21" fmla="*/ 102 h 141"/>
                <a:gd name="T22" fmla="*/ 16 w 122"/>
                <a:gd name="T23" fmla="*/ 104 h 141"/>
                <a:gd name="T24" fmla="*/ 15 w 122"/>
                <a:gd name="T25" fmla="*/ 105 h 141"/>
                <a:gd name="T26" fmla="*/ 27 w 122"/>
                <a:gd name="T27" fmla="*/ 123 h 141"/>
                <a:gd name="T28" fmla="*/ 32 w 122"/>
                <a:gd name="T29" fmla="*/ 135 h 141"/>
                <a:gd name="T30" fmla="*/ 46 w 122"/>
                <a:gd name="T31" fmla="*/ 130 h 141"/>
                <a:gd name="T32" fmla="*/ 46 w 122"/>
                <a:gd name="T33" fmla="*/ 129 h 141"/>
                <a:gd name="T34" fmla="*/ 53 w 122"/>
                <a:gd name="T35" fmla="*/ 125 h 141"/>
                <a:gd name="T36" fmla="*/ 66 w 122"/>
                <a:gd name="T37" fmla="*/ 136 h 141"/>
                <a:gd name="T38" fmla="*/ 68 w 122"/>
                <a:gd name="T39" fmla="*/ 136 h 141"/>
                <a:gd name="T40" fmla="*/ 74 w 122"/>
                <a:gd name="T41" fmla="*/ 134 h 141"/>
                <a:gd name="T42" fmla="*/ 76 w 122"/>
                <a:gd name="T43" fmla="*/ 134 h 141"/>
                <a:gd name="T44" fmla="*/ 84 w 122"/>
                <a:gd name="T45" fmla="*/ 141 h 141"/>
                <a:gd name="T46" fmla="*/ 85 w 122"/>
                <a:gd name="T47" fmla="*/ 124 h 141"/>
                <a:gd name="T48" fmla="*/ 86 w 122"/>
                <a:gd name="T49" fmla="*/ 124 h 141"/>
                <a:gd name="T50" fmla="*/ 88 w 122"/>
                <a:gd name="T51" fmla="*/ 113 h 141"/>
                <a:gd name="T52" fmla="*/ 88 w 122"/>
                <a:gd name="T53" fmla="*/ 111 h 141"/>
                <a:gd name="T54" fmla="*/ 90 w 122"/>
                <a:gd name="T55" fmla="*/ 110 h 141"/>
                <a:gd name="T56" fmla="*/ 100 w 122"/>
                <a:gd name="T57" fmla="*/ 94 h 141"/>
                <a:gd name="T58" fmla="*/ 103 w 122"/>
                <a:gd name="T59" fmla="*/ 95 h 141"/>
                <a:gd name="T60" fmla="*/ 102 w 122"/>
                <a:gd name="T61" fmla="*/ 102 h 141"/>
                <a:gd name="T62" fmla="*/ 114 w 122"/>
                <a:gd name="T63" fmla="*/ 92 h 141"/>
                <a:gd name="T64" fmla="*/ 112 w 122"/>
                <a:gd name="T65" fmla="*/ 87 h 141"/>
                <a:gd name="T66" fmla="*/ 114 w 122"/>
                <a:gd name="T67" fmla="*/ 69 h 141"/>
                <a:gd name="T68" fmla="*/ 108 w 122"/>
                <a:gd name="T69" fmla="*/ 68 h 141"/>
                <a:gd name="T70" fmla="*/ 108 w 122"/>
                <a:gd name="T71" fmla="*/ 67 h 141"/>
                <a:gd name="T72" fmla="*/ 106 w 122"/>
                <a:gd name="T73" fmla="*/ 58 h 141"/>
                <a:gd name="T74" fmla="*/ 122 w 122"/>
                <a:gd name="T75" fmla="*/ 58 h 141"/>
                <a:gd name="T76" fmla="*/ 108 w 122"/>
                <a:gd name="T77" fmla="*/ 44 h 141"/>
                <a:gd name="T78" fmla="*/ 117 w 122"/>
                <a:gd name="T79" fmla="*/ 33 h 141"/>
                <a:gd name="T80" fmla="*/ 111 w 122"/>
                <a:gd name="T81" fmla="*/ 34 h 141"/>
                <a:gd name="T82" fmla="*/ 111 w 122"/>
                <a:gd name="T83" fmla="*/ 33 h 141"/>
                <a:gd name="T84" fmla="*/ 103 w 122"/>
                <a:gd name="T85" fmla="*/ 24 h 141"/>
                <a:gd name="T86" fmla="*/ 80 w 122"/>
                <a:gd name="T87" fmla="*/ 32 h 141"/>
                <a:gd name="T88" fmla="*/ 78 w 122"/>
                <a:gd name="T89" fmla="*/ 32 h 141"/>
                <a:gd name="T90" fmla="*/ 78 w 122"/>
                <a:gd name="T91" fmla="*/ 18 h 141"/>
                <a:gd name="T92" fmla="*/ 82 w 122"/>
                <a:gd name="T9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2" h="141">
                  <a:moveTo>
                    <a:pt x="74" y="2"/>
                  </a:moveTo>
                  <a:cubicBezTo>
                    <a:pt x="70" y="4"/>
                    <a:pt x="66" y="6"/>
                    <a:pt x="64" y="6"/>
                  </a:cubicBezTo>
                  <a:cubicBezTo>
                    <a:pt x="61" y="6"/>
                    <a:pt x="57" y="5"/>
                    <a:pt x="52" y="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0" y="3"/>
                    <a:pt x="36" y="7"/>
                    <a:pt x="32" y="14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3" y="36"/>
                    <a:pt x="24" y="40"/>
                    <a:pt x="22" y="41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0" y="49"/>
                    <a:pt x="18" y="52"/>
                    <a:pt x="16" y="54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0" y="73"/>
                    <a:pt x="0" y="76"/>
                    <a:pt x="1" y="78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5" y="105"/>
                    <a:pt x="15" y="105"/>
                    <a:pt x="15" y="105"/>
                  </a:cubicBezTo>
                  <a:cubicBezTo>
                    <a:pt x="17" y="105"/>
                    <a:pt x="18" y="106"/>
                    <a:pt x="20" y="107"/>
                  </a:cubicBezTo>
                  <a:cubicBezTo>
                    <a:pt x="24" y="109"/>
                    <a:pt x="26" y="115"/>
                    <a:pt x="27" y="123"/>
                  </a:cubicBezTo>
                  <a:cubicBezTo>
                    <a:pt x="29" y="131"/>
                    <a:pt x="29" y="131"/>
                    <a:pt x="29" y="131"/>
                  </a:cubicBezTo>
                  <a:cubicBezTo>
                    <a:pt x="30" y="133"/>
                    <a:pt x="30" y="134"/>
                    <a:pt x="32" y="135"/>
                  </a:cubicBezTo>
                  <a:cubicBezTo>
                    <a:pt x="36" y="137"/>
                    <a:pt x="40" y="136"/>
                    <a:pt x="43" y="134"/>
                  </a:cubicBezTo>
                  <a:cubicBezTo>
                    <a:pt x="45" y="133"/>
                    <a:pt x="46" y="132"/>
                    <a:pt x="46" y="130"/>
                  </a:cubicBezTo>
                  <a:cubicBezTo>
                    <a:pt x="46" y="130"/>
                    <a:pt x="46" y="130"/>
                    <a:pt x="46" y="130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52" y="124"/>
                    <a:pt x="52" y="124"/>
                    <a:pt x="52" y="124"/>
                  </a:cubicBezTo>
                  <a:cubicBezTo>
                    <a:pt x="53" y="125"/>
                    <a:pt x="53" y="125"/>
                    <a:pt x="53" y="125"/>
                  </a:cubicBezTo>
                  <a:cubicBezTo>
                    <a:pt x="58" y="134"/>
                    <a:pt x="58" y="134"/>
                    <a:pt x="58" y="134"/>
                  </a:cubicBezTo>
                  <a:cubicBezTo>
                    <a:pt x="60" y="136"/>
                    <a:pt x="62" y="136"/>
                    <a:pt x="66" y="136"/>
                  </a:cubicBezTo>
                  <a:cubicBezTo>
                    <a:pt x="68" y="136"/>
                    <a:pt x="68" y="136"/>
                    <a:pt x="68" y="136"/>
                  </a:cubicBezTo>
                  <a:cubicBezTo>
                    <a:pt x="68" y="136"/>
                    <a:pt x="68" y="136"/>
                    <a:pt x="68" y="136"/>
                  </a:cubicBezTo>
                  <a:cubicBezTo>
                    <a:pt x="66" y="131"/>
                    <a:pt x="66" y="131"/>
                    <a:pt x="66" y="131"/>
                  </a:cubicBezTo>
                  <a:cubicBezTo>
                    <a:pt x="74" y="134"/>
                    <a:pt x="74" y="134"/>
                    <a:pt x="74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6" y="138"/>
                    <a:pt x="86" y="138"/>
                    <a:pt x="86" y="138"/>
                  </a:cubicBezTo>
                  <a:cubicBezTo>
                    <a:pt x="85" y="124"/>
                    <a:pt x="85" y="124"/>
                    <a:pt x="85" y="124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90" y="118"/>
                    <a:pt x="90" y="118"/>
                    <a:pt x="90" y="118"/>
                  </a:cubicBezTo>
                  <a:cubicBezTo>
                    <a:pt x="91" y="117"/>
                    <a:pt x="90" y="115"/>
                    <a:pt x="88" y="113"/>
                  </a:cubicBezTo>
                  <a:cubicBezTo>
                    <a:pt x="87" y="112"/>
                    <a:pt x="87" y="112"/>
                    <a:pt x="87" y="112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8" y="110"/>
                    <a:pt x="88" y="110"/>
                    <a:pt x="88" y="110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102" y="94"/>
                    <a:pt x="102" y="94"/>
                    <a:pt x="102" y="94"/>
                  </a:cubicBezTo>
                  <a:cubicBezTo>
                    <a:pt x="103" y="95"/>
                    <a:pt x="103" y="95"/>
                    <a:pt x="103" y="95"/>
                  </a:cubicBezTo>
                  <a:cubicBezTo>
                    <a:pt x="103" y="96"/>
                    <a:pt x="103" y="96"/>
                    <a:pt x="103" y="96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3" y="102"/>
                    <a:pt x="103" y="102"/>
                    <a:pt x="103" y="102"/>
                  </a:cubicBezTo>
                  <a:cubicBezTo>
                    <a:pt x="114" y="92"/>
                    <a:pt x="114" y="92"/>
                    <a:pt x="114" y="92"/>
                  </a:cubicBezTo>
                  <a:cubicBezTo>
                    <a:pt x="114" y="87"/>
                    <a:pt x="114" y="87"/>
                    <a:pt x="114" y="87"/>
                  </a:cubicBezTo>
                  <a:cubicBezTo>
                    <a:pt x="112" y="87"/>
                    <a:pt x="112" y="87"/>
                    <a:pt x="112" y="87"/>
                  </a:cubicBezTo>
                  <a:cubicBezTo>
                    <a:pt x="108" y="87"/>
                    <a:pt x="108" y="87"/>
                    <a:pt x="108" y="87"/>
                  </a:cubicBezTo>
                  <a:cubicBezTo>
                    <a:pt x="114" y="69"/>
                    <a:pt x="114" y="69"/>
                    <a:pt x="114" y="69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08" y="67"/>
                    <a:pt x="108" y="67"/>
                    <a:pt x="108" y="67"/>
                  </a:cubicBezTo>
                  <a:cubicBezTo>
                    <a:pt x="106" y="65"/>
                    <a:pt x="106" y="65"/>
                    <a:pt x="106" y="65"/>
                  </a:cubicBezTo>
                  <a:cubicBezTo>
                    <a:pt x="104" y="62"/>
                    <a:pt x="104" y="60"/>
                    <a:pt x="106" y="58"/>
                  </a:cubicBezTo>
                  <a:cubicBezTo>
                    <a:pt x="116" y="58"/>
                    <a:pt x="116" y="58"/>
                    <a:pt x="116" y="58"/>
                  </a:cubicBezTo>
                  <a:cubicBezTo>
                    <a:pt x="122" y="58"/>
                    <a:pt x="122" y="58"/>
                    <a:pt x="122" y="58"/>
                  </a:cubicBezTo>
                  <a:cubicBezTo>
                    <a:pt x="122" y="56"/>
                    <a:pt x="120" y="52"/>
                    <a:pt x="117" y="46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3" y="34"/>
                    <a:pt x="113" y="34"/>
                    <a:pt x="113" y="34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10" y="32"/>
                    <a:pt x="110" y="32"/>
                    <a:pt x="110" y="32"/>
                  </a:cubicBezTo>
                  <a:cubicBezTo>
                    <a:pt x="109" y="28"/>
                    <a:pt x="107" y="25"/>
                    <a:pt x="103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9" y="18"/>
                    <a:pt x="83" y="14"/>
                    <a:pt x="90" y="6"/>
                  </a:cubicBezTo>
                  <a:cubicBezTo>
                    <a:pt x="82" y="0"/>
                    <a:pt x="82" y="0"/>
                    <a:pt x="82" y="0"/>
                  </a:cubicBezTo>
                  <a:lnTo>
                    <a:pt x="74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Freeform 25"/>
            <p:cNvSpPr>
              <a:spLocks/>
            </p:cNvSpPr>
            <p:nvPr/>
          </p:nvSpPr>
          <p:spPr bwMode="auto">
            <a:xfrm>
              <a:off x="4141567" y="3608085"/>
              <a:ext cx="429408" cy="524648"/>
            </a:xfrm>
            <a:custGeom>
              <a:avLst/>
              <a:gdLst>
                <a:gd name="T0" fmla="*/ 96 w 153"/>
                <a:gd name="T1" fmla="*/ 52 h 187"/>
                <a:gd name="T2" fmla="*/ 85 w 153"/>
                <a:gd name="T3" fmla="*/ 27 h 187"/>
                <a:gd name="T4" fmla="*/ 55 w 153"/>
                <a:gd name="T5" fmla="*/ 17 h 187"/>
                <a:gd name="T6" fmla="*/ 37 w 153"/>
                <a:gd name="T7" fmla="*/ 0 h 187"/>
                <a:gd name="T8" fmla="*/ 48 w 153"/>
                <a:gd name="T9" fmla="*/ 17 h 187"/>
                <a:gd name="T10" fmla="*/ 49 w 153"/>
                <a:gd name="T11" fmla="*/ 18 h 187"/>
                <a:gd name="T12" fmla="*/ 35 w 153"/>
                <a:gd name="T13" fmla="*/ 35 h 187"/>
                <a:gd name="T14" fmla="*/ 19 w 153"/>
                <a:gd name="T15" fmla="*/ 22 h 187"/>
                <a:gd name="T16" fmla="*/ 23 w 153"/>
                <a:gd name="T17" fmla="*/ 35 h 187"/>
                <a:gd name="T18" fmla="*/ 23 w 153"/>
                <a:gd name="T19" fmla="*/ 36 h 187"/>
                <a:gd name="T20" fmla="*/ 21 w 153"/>
                <a:gd name="T21" fmla="*/ 40 h 187"/>
                <a:gd name="T22" fmla="*/ 14 w 153"/>
                <a:gd name="T23" fmla="*/ 44 h 187"/>
                <a:gd name="T24" fmla="*/ 11 w 153"/>
                <a:gd name="T25" fmla="*/ 50 h 187"/>
                <a:gd name="T26" fmla="*/ 8 w 153"/>
                <a:gd name="T27" fmla="*/ 62 h 187"/>
                <a:gd name="T28" fmla="*/ 8 w 153"/>
                <a:gd name="T29" fmla="*/ 62 h 187"/>
                <a:gd name="T30" fmla="*/ 3 w 153"/>
                <a:gd name="T31" fmla="*/ 65 h 187"/>
                <a:gd name="T32" fmla="*/ 14 w 153"/>
                <a:gd name="T33" fmla="*/ 81 h 187"/>
                <a:gd name="T34" fmla="*/ 18 w 153"/>
                <a:gd name="T35" fmla="*/ 80 h 187"/>
                <a:gd name="T36" fmla="*/ 35 w 153"/>
                <a:gd name="T37" fmla="*/ 88 h 187"/>
                <a:gd name="T38" fmla="*/ 35 w 153"/>
                <a:gd name="T39" fmla="*/ 89 h 187"/>
                <a:gd name="T40" fmla="*/ 34 w 153"/>
                <a:gd name="T41" fmla="*/ 99 h 187"/>
                <a:gd name="T42" fmla="*/ 30 w 153"/>
                <a:gd name="T43" fmla="*/ 108 h 187"/>
                <a:gd name="T44" fmla="*/ 25 w 153"/>
                <a:gd name="T45" fmla="*/ 114 h 187"/>
                <a:gd name="T46" fmla="*/ 25 w 153"/>
                <a:gd name="T47" fmla="*/ 114 h 187"/>
                <a:gd name="T48" fmla="*/ 26 w 153"/>
                <a:gd name="T49" fmla="*/ 126 h 187"/>
                <a:gd name="T50" fmla="*/ 37 w 153"/>
                <a:gd name="T51" fmla="*/ 128 h 187"/>
                <a:gd name="T52" fmla="*/ 43 w 153"/>
                <a:gd name="T53" fmla="*/ 134 h 187"/>
                <a:gd name="T54" fmla="*/ 51 w 153"/>
                <a:gd name="T55" fmla="*/ 175 h 187"/>
                <a:gd name="T56" fmla="*/ 49 w 153"/>
                <a:gd name="T57" fmla="*/ 179 h 187"/>
                <a:gd name="T58" fmla="*/ 50 w 153"/>
                <a:gd name="T59" fmla="*/ 181 h 187"/>
                <a:gd name="T60" fmla="*/ 73 w 153"/>
                <a:gd name="T61" fmla="*/ 172 h 187"/>
                <a:gd name="T62" fmla="*/ 78 w 153"/>
                <a:gd name="T63" fmla="*/ 175 h 187"/>
                <a:gd name="T64" fmla="*/ 79 w 153"/>
                <a:gd name="T65" fmla="*/ 174 h 187"/>
                <a:gd name="T66" fmla="*/ 87 w 153"/>
                <a:gd name="T67" fmla="*/ 169 h 187"/>
                <a:gd name="T68" fmla="*/ 109 w 153"/>
                <a:gd name="T69" fmla="*/ 179 h 187"/>
                <a:gd name="T70" fmla="*/ 115 w 153"/>
                <a:gd name="T71" fmla="*/ 183 h 187"/>
                <a:gd name="T72" fmla="*/ 134 w 153"/>
                <a:gd name="T73" fmla="*/ 163 h 187"/>
                <a:gd name="T74" fmla="*/ 130 w 153"/>
                <a:gd name="T75" fmla="*/ 147 h 187"/>
                <a:gd name="T76" fmla="*/ 144 w 153"/>
                <a:gd name="T77" fmla="*/ 148 h 187"/>
                <a:gd name="T78" fmla="*/ 144 w 153"/>
                <a:gd name="T79" fmla="*/ 134 h 187"/>
                <a:gd name="T80" fmla="*/ 153 w 153"/>
                <a:gd name="T81" fmla="*/ 122 h 187"/>
                <a:gd name="T82" fmla="*/ 141 w 153"/>
                <a:gd name="T83" fmla="*/ 110 h 187"/>
                <a:gd name="T84" fmla="*/ 136 w 153"/>
                <a:gd name="T85" fmla="*/ 115 h 187"/>
                <a:gd name="T86" fmla="*/ 135 w 153"/>
                <a:gd name="T87" fmla="*/ 115 h 187"/>
                <a:gd name="T88" fmla="*/ 125 w 153"/>
                <a:gd name="T89" fmla="*/ 106 h 187"/>
                <a:gd name="T90" fmla="*/ 113 w 153"/>
                <a:gd name="T91" fmla="*/ 98 h 187"/>
                <a:gd name="T92" fmla="*/ 110 w 153"/>
                <a:gd name="T93" fmla="*/ 84 h 187"/>
                <a:gd name="T94" fmla="*/ 117 w 153"/>
                <a:gd name="T95" fmla="*/ 63 h 187"/>
                <a:gd name="T96" fmla="*/ 129 w 153"/>
                <a:gd name="T97" fmla="*/ 64 h 187"/>
                <a:gd name="T98" fmla="*/ 129 w 153"/>
                <a:gd name="T99" fmla="*/ 52 h 187"/>
                <a:gd name="T100" fmla="*/ 97 w 153"/>
                <a:gd name="T101" fmla="*/ 53 h 187"/>
                <a:gd name="T102" fmla="*/ 96 w 153"/>
                <a:gd name="T103" fmla="*/ 5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3" h="187">
                  <a:moveTo>
                    <a:pt x="96" y="52"/>
                  </a:moveTo>
                  <a:cubicBezTo>
                    <a:pt x="96" y="52"/>
                    <a:pt x="96" y="52"/>
                    <a:pt x="96" y="52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1" y="37"/>
                    <a:pt x="87" y="28"/>
                    <a:pt x="85" y="27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63" y="20"/>
                    <a:pt x="57" y="18"/>
                    <a:pt x="55" y="17"/>
                  </a:cubicBezTo>
                  <a:cubicBezTo>
                    <a:pt x="51" y="14"/>
                    <a:pt x="45" y="9"/>
                    <a:pt x="39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8" y="3"/>
                    <a:pt x="41" y="9"/>
                    <a:pt x="48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0" y="34"/>
                    <a:pt x="38" y="36"/>
                    <a:pt x="35" y="35"/>
                  </a:cubicBezTo>
                  <a:cubicBezTo>
                    <a:pt x="34" y="34"/>
                    <a:pt x="31" y="31"/>
                    <a:pt x="25" y="24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4"/>
                    <a:pt x="20" y="28"/>
                    <a:pt x="23" y="34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1" y="46"/>
                    <a:pt x="11" y="48"/>
                    <a:pt x="11" y="50"/>
                  </a:cubicBezTo>
                  <a:cubicBezTo>
                    <a:pt x="12" y="56"/>
                    <a:pt x="11" y="60"/>
                    <a:pt x="10" y="61"/>
                  </a:cubicBezTo>
                  <a:cubicBezTo>
                    <a:pt x="9" y="62"/>
                    <a:pt x="9" y="62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2"/>
                    <a:pt x="1" y="64"/>
                    <a:pt x="3" y="65"/>
                  </a:cubicBezTo>
                  <a:cubicBezTo>
                    <a:pt x="7" y="68"/>
                    <a:pt x="11" y="74"/>
                    <a:pt x="14" y="80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22" y="79"/>
                    <a:pt x="26" y="80"/>
                    <a:pt x="30" y="83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5" y="101"/>
                    <a:pt x="36" y="103"/>
                    <a:pt x="35" y="104"/>
                  </a:cubicBezTo>
                  <a:cubicBezTo>
                    <a:pt x="35" y="106"/>
                    <a:pt x="33" y="108"/>
                    <a:pt x="30" y="108"/>
                  </a:cubicBezTo>
                  <a:cubicBezTo>
                    <a:pt x="27" y="108"/>
                    <a:pt x="25" y="110"/>
                    <a:pt x="25" y="114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1" y="121"/>
                    <a:pt x="21" y="121"/>
                    <a:pt x="21" y="121"/>
                  </a:cubicBezTo>
                  <a:cubicBezTo>
                    <a:pt x="26" y="126"/>
                    <a:pt x="26" y="126"/>
                    <a:pt x="26" y="126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36" y="143"/>
                    <a:pt x="36" y="143"/>
                    <a:pt x="36" y="143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1" y="176"/>
                    <a:pt x="51" y="176"/>
                    <a:pt x="51" y="176"/>
                  </a:cubicBezTo>
                  <a:cubicBezTo>
                    <a:pt x="49" y="179"/>
                    <a:pt x="49" y="179"/>
                    <a:pt x="49" y="179"/>
                  </a:cubicBezTo>
                  <a:cubicBezTo>
                    <a:pt x="50" y="181"/>
                    <a:pt x="50" y="181"/>
                    <a:pt x="50" y="181"/>
                  </a:cubicBezTo>
                  <a:cubicBezTo>
                    <a:pt x="50" y="181"/>
                    <a:pt x="50" y="181"/>
                    <a:pt x="50" y="181"/>
                  </a:cubicBezTo>
                  <a:cubicBezTo>
                    <a:pt x="77" y="164"/>
                    <a:pt x="77" y="164"/>
                    <a:pt x="77" y="164"/>
                  </a:cubicBezTo>
                  <a:cubicBezTo>
                    <a:pt x="73" y="172"/>
                    <a:pt x="73" y="172"/>
                    <a:pt x="73" y="172"/>
                  </a:cubicBezTo>
                  <a:cubicBezTo>
                    <a:pt x="69" y="178"/>
                    <a:pt x="67" y="183"/>
                    <a:pt x="67" y="187"/>
                  </a:cubicBezTo>
                  <a:cubicBezTo>
                    <a:pt x="71" y="185"/>
                    <a:pt x="75" y="181"/>
                    <a:pt x="78" y="175"/>
                  </a:cubicBezTo>
                  <a:cubicBezTo>
                    <a:pt x="78" y="174"/>
                    <a:pt x="78" y="174"/>
                    <a:pt x="78" y="174"/>
                  </a:cubicBezTo>
                  <a:cubicBezTo>
                    <a:pt x="79" y="174"/>
                    <a:pt x="79" y="174"/>
                    <a:pt x="79" y="174"/>
                  </a:cubicBezTo>
                  <a:cubicBezTo>
                    <a:pt x="86" y="170"/>
                    <a:pt x="86" y="170"/>
                    <a:pt x="86" y="170"/>
                  </a:cubicBezTo>
                  <a:cubicBezTo>
                    <a:pt x="87" y="169"/>
                    <a:pt x="87" y="169"/>
                    <a:pt x="87" y="169"/>
                  </a:cubicBezTo>
                  <a:cubicBezTo>
                    <a:pt x="97" y="179"/>
                    <a:pt x="97" y="179"/>
                    <a:pt x="97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3"/>
                    <a:pt x="115" y="183"/>
                    <a:pt x="115" y="183"/>
                  </a:cubicBezTo>
                  <a:cubicBezTo>
                    <a:pt x="130" y="170"/>
                    <a:pt x="130" y="170"/>
                    <a:pt x="130" y="170"/>
                  </a:cubicBezTo>
                  <a:cubicBezTo>
                    <a:pt x="131" y="169"/>
                    <a:pt x="133" y="167"/>
                    <a:pt x="134" y="163"/>
                  </a:cubicBezTo>
                  <a:cubicBezTo>
                    <a:pt x="136" y="160"/>
                    <a:pt x="136" y="160"/>
                    <a:pt x="136" y="160"/>
                  </a:cubicBezTo>
                  <a:cubicBezTo>
                    <a:pt x="136" y="158"/>
                    <a:pt x="134" y="154"/>
                    <a:pt x="130" y="147"/>
                  </a:cubicBezTo>
                  <a:cubicBezTo>
                    <a:pt x="127" y="142"/>
                    <a:pt x="127" y="142"/>
                    <a:pt x="127" y="142"/>
                  </a:cubicBezTo>
                  <a:cubicBezTo>
                    <a:pt x="144" y="148"/>
                    <a:pt x="144" y="148"/>
                    <a:pt x="144" y="148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53" y="122"/>
                    <a:pt x="153" y="122"/>
                    <a:pt x="153" y="122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45" y="112"/>
                    <a:pt x="143" y="110"/>
                    <a:pt x="141" y="110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27" y="112"/>
                    <a:pt x="127" y="112"/>
                    <a:pt x="127" y="112"/>
                  </a:cubicBezTo>
                  <a:cubicBezTo>
                    <a:pt x="125" y="106"/>
                    <a:pt x="125" y="106"/>
                    <a:pt x="125" y="106"/>
                  </a:cubicBezTo>
                  <a:cubicBezTo>
                    <a:pt x="123" y="106"/>
                    <a:pt x="120" y="104"/>
                    <a:pt x="117" y="101"/>
                  </a:cubicBezTo>
                  <a:cubicBezTo>
                    <a:pt x="113" y="98"/>
                    <a:pt x="113" y="98"/>
                    <a:pt x="113" y="98"/>
                  </a:cubicBezTo>
                  <a:cubicBezTo>
                    <a:pt x="109" y="97"/>
                    <a:pt x="107" y="95"/>
                    <a:pt x="107" y="93"/>
                  </a:cubicBezTo>
                  <a:cubicBezTo>
                    <a:pt x="107" y="90"/>
                    <a:pt x="107" y="88"/>
                    <a:pt x="110" y="84"/>
                  </a:cubicBezTo>
                  <a:cubicBezTo>
                    <a:pt x="114" y="78"/>
                    <a:pt x="117" y="72"/>
                    <a:pt x="117" y="68"/>
                  </a:cubicBezTo>
                  <a:cubicBezTo>
                    <a:pt x="117" y="63"/>
                    <a:pt x="117" y="63"/>
                    <a:pt x="117" y="63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29" y="64"/>
                    <a:pt x="129" y="64"/>
                    <a:pt x="129" y="64"/>
                  </a:cubicBezTo>
                  <a:cubicBezTo>
                    <a:pt x="129" y="63"/>
                    <a:pt x="131" y="59"/>
                    <a:pt x="132" y="52"/>
                  </a:cubicBezTo>
                  <a:cubicBezTo>
                    <a:pt x="129" y="52"/>
                    <a:pt x="129" y="52"/>
                    <a:pt x="129" y="52"/>
                  </a:cubicBezTo>
                  <a:cubicBezTo>
                    <a:pt x="123" y="56"/>
                    <a:pt x="118" y="59"/>
                    <a:pt x="115" y="60"/>
                  </a:cubicBezTo>
                  <a:cubicBezTo>
                    <a:pt x="110" y="61"/>
                    <a:pt x="105" y="59"/>
                    <a:pt x="97" y="53"/>
                  </a:cubicBezTo>
                  <a:cubicBezTo>
                    <a:pt x="97" y="53"/>
                    <a:pt x="97" y="53"/>
                    <a:pt x="97" y="53"/>
                  </a:cubicBezTo>
                  <a:lnTo>
                    <a:pt x="96" y="5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Freeform 26"/>
            <p:cNvSpPr>
              <a:spLocks/>
            </p:cNvSpPr>
            <p:nvPr/>
          </p:nvSpPr>
          <p:spPr bwMode="auto">
            <a:xfrm>
              <a:off x="4223045" y="3001959"/>
              <a:ext cx="112307" cy="162954"/>
            </a:xfrm>
            <a:custGeom>
              <a:avLst/>
              <a:gdLst>
                <a:gd name="T0" fmla="*/ 24 w 40"/>
                <a:gd name="T1" fmla="*/ 0 h 58"/>
                <a:gd name="T2" fmla="*/ 22 w 40"/>
                <a:gd name="T3" fmla="*/ 0 h 58"/>
                <a:gd name="T4" fmla="*/ 16 w 40"/>
                <a:gd name="T5" fmla="*/ 6 h 58"/>
                <a:gd name="T6" fmla="*/ 15 w 40"/>
                <a:gd name="T7" fmla="*/ 5 h 58"/>
                <a:gd name="T8" fmla="*/ 15 w 40"/>
                <a:gd name="T9" fmla="*/ 6 h 58"/>
                <a:gd name="T10" fmla="*/ 15 w 40"/>
                <a:gd name="T11" fmla="*/ 6 h 58"/>
                <a:gd name="T12" fmla="*/ 12 w 40"/>
                <a:gd name="T13" fmla="*/ 10 h 58"/>
                <a:gd name="T14" fmla="*/ 10 w 40"/>
                <a:gd name="T15" fmla="*/ 10 h 58"/>
                <a:gd name="T16" fmla="*/ 6 w 40"/>
                <a:gd name="T17" fmla="*/ 13 h 58"/>
                <a:gd name="T18" fmla="*/ 5 w 40"/>
                <a:gd name="T19" fmla="*/ 16 h 58"/>
                <a:gd name="T20" fmla="*/ 2 w 40"/>
                <a:gd name="T21" fmla="*/ 24 h 58"/>
                <a:gd name="T22" fmla="*/ 1 w 40"/>
                <a:gd name="T23" fmla="*/ 29 h 58"/>
                <a:gd name="T24" fmla="*/ 0 w 40"/>
                <a:gd name="T25" fmla="*/ 38 h 58"/>
                <a:gd name="T26" fmla="*/ 3 w 40"/>
                <a:gd name="T27" fmla="*/ 50 h 58"/>
                <a:gd name="T28" fmla="*/ 10 w 40"/>
                <a:gd name="T29" fmla="*/ 55 h 58"/>
                <a:gd name="T30" fmla="*/ 19 w 40"/>
                <a:gd name="T31" fmla="*/ 58 h 58"/>
                <a:gd name="T32" fmla="*/ 28 w 40"/>
                <a:gd name="T33" fmla="*/ 54 h 58"/>
                <a:gd name="T34" fmla="*/ 26 w 40"/>
                <a:gd name="T35" fmla="*/ 50 h 58"/>
                <a:gd name="T36" fmla="*/ 26 w 40"/>
                <a:gd name="T37" fmla="*/ 49 h 58"/>
                <a:gd name="T38" fmla="*/ 26 w 40"/>
                <a:gd name="T39" fmla="*/ 48 h 58"/>
                <a:gd name="T40" fmla="*/ 26 w 40"/>
                <a:gd name="T41" fmla="*/ 45 h 58"/>
                <a:gd name="T42" fmla="*/ 26 w 40"/>
                <a:gd name="T43" fmla="*/ 44 h 58"/>
                <a:gd name="T44" fmla="*/ 31 w 40"/>
                <a:gd name="T45" fmla="*/ 36 h 58"/>
                <a:gd name="T46" fmla="*/ 38 w 40"/>
                <a:gd name="T47" fmla="*/ 36 h 58"/>
                <a:gd name="T48" fmla="*/ 40 w 40"/>
                <a:gd name="T49" fmla="*/ 36 h 58"/>
                <a:gd name="T50" fmla="*/ 33 w 40"/>
                <a:gd name="T51" fmla="*/ 24 h 58"/>
                <a:gd name="T52" fmla="*/ 30 w 40"/>
                <a:gd name="T53" fmla="*/ 20 h 58"/>
                <a:gd name="T54" fmla="*/ 26 w 40"/>
                <a:gd name="T55" fmla="*/ 8 h 58"/>
                <a:gd name="T56" fmla="*/ 24 w 40"/>
                <a:gd name="T5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0" h="58">
                  <a:moveTo>
                    <a:pt x="24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0" y="0"/>
                    <a:pt x="18" y="2"/>
                    <a:pt x="16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6" y="20"/>
                    <a:pt x="4" y="23"/>
                    <a:pt x="2" y="24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0"/>
                    <a:pt x="0" y="34"/>
                    <a:pt x="0" y="38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4" y="52"/>
                    <a:pt x="6" y="54"/>
                    <a:pt x="10" y="55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1" y="58"/>
                    <a:pt x="24" y="56"/>
                    <a:pt x="28" y="54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4"/>
                    <a:pt x="37" y="29"/>
                    <a:pt x="33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16"/>
                    <a:pt x="27" y="13"/>
                    <a:pt x="26" y="8"/>
                  </a:cubicBezTo>
                  <a:cubicBezTo>
                    <a:pt x="26" y="4"/>
                    <a:pt x="24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4110739" y="2926536"/>
              <a:ext cx="151395" cy="162404"/>
            </a:xfrm>
            <a:custGeom>
              <a:avLst/>
              <a:gdLst>
                <a:gd name="T0" fmla="*/ 27 w 54"/>
                <a:gd name="T1" fmla="*/ 12 h 58"/>
                <a:gd name="T2" fmla="*/ 26 w 54"/>
                <a:gd name="T3" fmla="*/ 13 h 58"/>
                <a:gd name="T4" fmla="*/ 25 w 54"/>
                <a:gd name="T5" fmla="*/ 13 h 58"/>
                <a:gd name="T6" fmla="*/ 20 w 54"/>
                <a:gd name="T7" fmla="*/ 12 h 58"/>
                <a:gd name="T8" fmla="*/ 20 w 54"/>
                <a:gd name="T9" fmla="*/ 15 h 58"/>
                <a:gd name="T10" fmla="*/ 20 w 54"/>
                <a:gd name="T11" fmla="*/ 16 h 58"/>
                <a:gd name="T12" fmla="*/ 18 w 54"/>
                <a:gd name="T13" fmla="*/ 16 h 58"/>
                <a:gd name="T14" fmla="*/ 10 w 54"/>
                <a:gd name="T15" fmla="*/ 19 h 58"/>
                <a:gd name="T16" fmla="*/ 10 w 54"/>
                <a:gd name="T17" fmla="*/ 20 h 58"/>
                <a:gd name="T18" fmla="*/ 12 w 54"/>
                <a:gd name="T19" fmla="*/ 29 h 58"/>
                <a:gd name="T20" fmla="*/ 13 w 54"/>
                <a:gd name="T21" fmla="*/ 29 h 58"/>
                <a:gd name="T22" fmla="*/ 12 w 54"/>
                <a:gd name="T23" fmla="*/ 31 h 58"/>
                <a:gd name="T24" fmla="*/ 2 w 54"/>
                <a:gd name="T25" fmla="*/ 41 h 58"/>
                <a:gd name="T26" fmla="*/ 0 w 54"/>
                <a:gd name="T27" fmla="*/ 45 h 58"/>
                <a:gd name="T28" fmla="*/ 3 w 54"/>
                <a:gd name="T29" fmla="*/ 49 h 58"/>
                <a:gd name="T30" fmla="*/ 8 w 54"/>
                <a:gd name="T31" fmla="*/ 50 h 58"/>
                <a:gd name="T32" fmla="*/ 11 w 54"/>
                <a:gd name="T33" fmla="*/ 51 h 58"/>
                <a:gd name="T34" fmla="*/ 20 w 54"/>
                <a:gd name="T35" fmla="*/ 53 h 58"/>
                <a:gd name="T36" fmla="*/ 24 w 54"/>
                <a:gd name="T37" fmla="*/ 56 h 58"/>
                <a:gd name="T38" fmla="*/ 32 w 54"/>
                <a:gd name="T39" fmla="*/ 58 h 58"/>
                <a:gd name="T40" fmla="*/ 37 w 54"/>
                <a:gd name="T41" fmla="*/ 53 h 58"/>
                <a:gd name="T42" fmla="*/ 40 w 54"/>
                <a:gd name="T43" fmla="*/ 50 h 58"/>
                <a:gd name="T44" fmla="*/ 42 w 54"/>
                <a:gd name="T45" fmla="*/ 42 h 58"/>
                <a:gd name="T46" fmla="*/ 40 w 54"/>
                <a:gd name="T47" fmla="*/ 33 h 58"/>
                <a:gd name="T48" fmla="*/ 44 w 54"/>
                <a:gd name="T49" fmla="*/ 34 h 58"/>
                <a:gd name="T50" fmla="*/ 49 w 54"/>
                <a:gd name="T51" fmla="*/ 35 h 58"/>
                <a:gd name="T52" fmla="*/ 51 w 54"/>
                <a:gd name="T53" fmla="*/ 33 h 58"/>
                <a:gd name="T54" fmla="*/ 52 w 54"/>
                <a:gd name="T55" fmla="*/ 31 h 58"/>
                <a:gd name="T56" fmla="*/ 48 w 54"/>
                <a:gd name="T57" fmla="*/ 19 h 58"/>
                <a:gd name="T58" fmla="*/ 49 w 54"/>
                <a:gd name="T59" fmla="*/ 15 h 58"/>
                <a:gd name="T60" fmla="*/ 54 w 54"/>
                <a:gd name="T61" fmla="*/ 12 h 58"/>
                <a:gd name="T62" fmla="*/ 54 w 54"/>
                <a:gd name="T63" fmla="*/ 12 h 58"/>
                <a:gd name="T64" fmla="*/ 53 w 54"/>
                <a:gd name="T65" fmla="*/ 9 h 58"/>
                <a:gd name="T66" fmla="*/ 44 w 54"/>
                <a:gd name="T67" fmla="*/ 9 h 58"/>
                <a:gd name="T68" fmla="*/ 44 w 54"/>
                <a:gd name="T69" fmla="*/ 9 h 58"/>
                <a:gd name="T70" fmla="*/ 35 w 54"/>
                <a:gd name="T71" fmla="*/ 3 h 58"/>
                <a:gd name="T72" fmla="*/ 24 w 54"/>
                <a:gd name="T73" fmla="*/ 1 h 58"/>
                <a:gd name="T74" fmla="*/ 23 w 54"/>
                <a:gd name="T75" fmla="*/ 2 h 58"/>
                <a:gd name="T76" fmla="*/ 26 w 54"/>
                <a:gd name="T77" fmla="*/ 6 h 58"/>
                <a:gd name="T78" fmla="*/ 27 w 54"/>
                <a:gd name="T7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4" h="58">
                  <a:moveTo>
                    <a:pt x="27" y="12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8" y="23"/>
                    <a:pt x="10" y="25"/>
                    <a:pt x="12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0" y="35"/>
                    <a:pt x="6" y="39"/>
                    <a:pt x="2" y="41"/>
                  </a:cubicBezTo>
                  <a:cubicBezTo>
                    <a:pt x="1" y="43"/>
                    <a:pt x="0" y="44"/>
                    <a:pt x="0" y="45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6" y="51"/>
                    <a:pt x="19" y="51"/>
                    <a:pt x="20" y="53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7" y="57"/>
                    <a:pt x="30" y="58"/>
                    <a:pt x="32" y="58"/>
                  </a:cubicBezTo>
                  <a:cubicBezTo>
                    <a:pt x="33" y="58"/>
                    <a:pt x="35" y="57"/>
                    <a:pt x="37" y="53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50" y="13"/>
                    <a:pt x="52" y="12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1" y="1"/>
                    <a:pt x="28" y="0"/>
                    <a:pt x="24" y="1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3"/>
                    <a:pt x="23" y="5"/>
                    <a:pt x="26" y="6"/>
                  </a:cubicBezTo>
                  <a:cubicBezTo>
                    <a:pt x="28" y="7"/>
                    <a:pt x="28" y="9"/>
                    <a:pt x="2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Freeform 28"/>
            <p:cNvSpPr>
              <a:spLocks/>
            </p:cNvSpPr>
            <p:nvPr/>
          </p:nvSpPr>
          <p:spPr bwMode="auto">
            <a:xfrm>
              <a:off x="4363429" y="2609436"/>
              <a:ext cx="527402" cy="502077"/>
            </a:xfrm>
            <a:custGeom>
              <a:avLst/>
              <a:gdLst>
                <a:gd name="T0" fmla="*/ 81 w 188"/>
                <a:gd name="T1" fmla="*/ 38 h 179"/>
                <a:gd name="T2" fmla="*/ 71 w 188"/>
                <a:gd name="T3" fmla="*/ 40 h 179"/>
                <a:gd name="T4" fmla="*/ 59 w 188"/>
                <a:gd name="T5" fmla="*/ 46 h 179"/>
                <a:gd name="T6" fmla="*/ 46 w 188"/>
                <a:gd name="T7" fmla="*/ 57 h 179"/>
                <a:gd name="T8" fmla="*/ 46 w 188"/>
                <a:gd name="T9" fmla="*/ 58 h 179"/>
                <a:gd name="T10" fmla="*/ 35 w 188"/>
                <a:gd name="T11" fmla="*/ 70 h 179"/>
                <a:gd name="T12" fmla="*/ 22 w 188"/>
                <a:gd name="T13" fmla="*/ 70 h 179"/>
                <a:gd name="T14" fmla="*/ 16 w 188"/>
                <a:gd name="T15" fmla="*/ 64 h 179"/>
                <a:gd name="T16" fmla="*/ 18 w 188"/>
                <a:gd name="T17" fmla="*/ 87 h 179"/>
                <a:gd name="T18" fmla="*/ 3 w 188"/>
                <a:gd name="T19" fmla="*/ 110 h 179"/>
                <a:gd name="T20" fmla="*/ 0 w 188"/>
                <a:gd name="T21" fmla="*/ 114 h 179"/>
                <a:gd name="T22" fmla="*/ 17 w 188"/>
                <a:gd name="T23" fmla="*/ 120 h 179"/>
                <a:gd name="T24" fmla="*/ 18 w 188"/>
                <a:gd name="T25" fmla="*/ 120 h 179"/>
                <a:gd name="T26" fmla="*/ 24 w 188"/>
                <a:gd name="T27" fmla="*/ 124 h 179"/>
                <a:gd name="T28" fmla="*/ 24 w 188"/>
                <a:gd name="T29" fmla="*/ 124 h 179"/>
                <a:gd name="T30" fmla="*/ 40 w 188"/>
                <a:gd name="T31" fmla="*/ 136 h 179"/>
                <a:gd name="T32" fmla="*/ 57 w 188"/>
                <a:gd name="T33" fmla="*/ 112 h 179"/>
                <a:gd name="T34" fmla="*/ 62 w 188"/>
                <a:gd name="T35" fmla="*/ 106 h 179"/>
                <a:gd name="T36" fmla="*/ 75 w 188"/>
                <a:gd name="T37" fmla="*/ 102 h 179"/>
                <a:gd name="T38" fmla="*/ 88 w 188"/>
                <a:gd name="T39" fmla="*/ 100 h 179"/>
                <a:gd name="T40" fmla="*/ 94 w 188"/>
                <a:gd name="T41" fmla="*/ 111 h 179"/>
                <a:gd name="T42" fmla="*/ 96 w 188"/>
                <a:gd name="T43" fmla="*/ 119 h 179"/>
                <a:gd name="T44" fmla="*/ 93 w 188"/>
                <a:gd name="T45" fmla="*/ 135 h 179"/>
                <a:gd name="T46" fmla="*/ 93 w 188"/>
                <a:gd name="T47" fmla="*/ 136 h 179"/>
                <a:gd name="T48" fmla="*/ 86 w 188"/>
                <a:gd name="T49" fmla="*/ 156 h 179"/>
                <a:gd name="T50" fmla="*/ 92 w 188"/>
                <a:gd name="T51" fmla="*/ 152 h 179"/>
                <a:gd name="T52" fmla="*/ 98 w 188"/>
                <a:gd name="T53" fmla="*/ 154 h 179"/>
                <a:gd name="T54" fmla="*/ 97 w 188"/>
                <a:gd name="T55" fmla="*/ 161 h 179"/>
                <a:gd name="T56" fmla="*/ 92 w 188"/>
                <a:gd name="T57" fmla="*/ 168 h 179"/>
                <a:gd name="T58" fmla="*/ 90 w 188"/>
                <a:gd name="T59" fmla="*/ 172 h 179"/>
                <a:gd name="T60" fmla="*/ 85 w 188"/>
                <a:gd name="T61" fmla="*/ 173 h 179"/>
                <a:gd name="T62" fmla="*/ 80 w 188"/>
                <a:gd name="T63" fmla="*/ 179 h 179"/>
                <a:gd name="T64" fmla="*/ 100 w 188"/>
                <a:gd name="T65" fmla="*/ 164 h 179"/>
                <a:gd name="T66" fmla="*/ 130 w 188"/>
                <a:gd name="T67" fmla="*/ 134 h 179"/>
                <a:gd name="T68" fmla="*/ 137 w 188"/>
                <a:gd name="T69" fmla="*/ 130 h 179"/>
                <a:gd name="T70" fmla="*/ 153 w 188"/>
                <a:gd name="T71" fmla="*/ 127 h 179"/>
                <a:gd name="T72" fmla="*/ 164 w 188"/>
                <a:gd name="T73" fmla="*/ 105 h 179"/>
                <a:gd name="T74" fmla="*/ 188 w 188"/>
                <a:gd name="T75" fmla="*/ 78 h 179"/>
                <a:gd name="T76" fmla="*/ 182 w 188"/>
                <a:gd name="T77" fmla="*/ 61 h 179"/>
                <a:gd name="T78" fmla="*/ 174 w 188"/>
                <a:gd name="T79" fmla="*/ 58 h 179"/>
                <a:gd name="T80" fmla="*/ 172 w 188"/>
                <a:gd name="T81" fmla="*/ 55 h 179"/>
                <a:gd name="T82" fmla="*/ 159 w 188"/>
                <a:gd name="T83" fmla="*/ 22 h 179"/>
                <a:gd name="T84" fmla="*/ 154 w 188"/>
                <a:gd name="T85" fmla="*/ 6 h 179"/>
                <a:gd name="T86" fmla="*/ 148 w 188"/>
                <a:gd name="T87" fmla="*/ 12 h 179"/>
                <a:gd name="T88" fmla="*/ 134 w 188"/>
                <a:gd name="T89" fmla="*/ 6 h 179"/>
                <a:gd name="T90" fmla="*/ 125 w 188"/>
                <a:gd name="T91" fmla="*/ 6 h 179"/>
                <a:gd name="T92" fmla="*/ 115 w 188"/>
                <a:gd name="T93" fmla="*/ 2 h 179"/>
                <a:gd name="T94" fmla="*/ 114 w 188"/>
                <a:gd name="T95" fmla="*/ 16 h 179"/>
                <a:gd name="T96" fmla="*/ 114 w 188"/>
                <a:gd name="T97" fmla="*/ 16 h 179"/>
                <a:gd name="T98" fmla="*/ 105 w 188"/>
                <a:gd name="T99" fmla="*/ 2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8" h="179">
                  <a:moveTo>
                    <a:pt x="86" y="24"/>
                  </a:moveTo>
                  <a:cubicBezTo>
                    <a:pt x="82" y="30"/>
                    <a:pt x="82" y="30"/>
                    <a:pt x="82" y="30"/>
                  </a:cubicBezTo>
                  <a:cubicBezTo>
                    <a:pt x="81" y="31"/>
                    <a:pt x="80" y="34"/>
                    <a:pt x="81" y="38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2" y="51"/>
                    <a:pt x="52" y="51"/>
                    <a:pt x="52" y="51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18" y="87"/>
                    <a:pt x="18" y="87"/>
                    <a:pt x="18" y="87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5" y="116"/>
                    <a:pt x="5" y="116"/>
                    <a:pt x="5" y="116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6" y="126"/>
                    <a:pt x="26" y="128"/>
                    <a:pt x="26" y="129"/>
                  </a:cubicBezTo>
                  <a:cubicBezTo>
                    <a:pt x="28" y="133"/>
                    <a:pt x="28" y="133"/>
                    <a:pt x="28" y="133"/>
                  </a:cubicBezTo>
                  <a:cubicBezTo>
                    <a:pt x="40" y="136"/>
                    <a:pt x="40" y="136"/>
                    <a:pt x="40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7" y="131"/>
                    <a:pt x="47" y="131"/>
                    <a:pt x="47" y="131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62" y="106"/>
                    <a:pt x="62" y="106"/>
                    <a:pt x="62" y="106"/>
                  </a:cubicBezTo>
                  <a:cubicBezTo>
                    <a:pt x="62" y="106"/>
                    <a:pt x="62" y="106"/>
                    <a:pt x="62" y="106"/>
                  </a:cubicBezTo>
                  <a:cubicBezTo>
                    <a:pt x="70" y="102"/>
                    <a:pt x="70" y="102"/>
                    <a:pt x="70" y="102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77" y="98"/>
                    <a:pt x="78" y="97"/>
                    <a:pt x="80" y="97"/>
                  </a:cubicBezTo>
                  <a:cubicBezTo>
                    <a:pt x="82" y="97"/>
                    <a:pt x="84" y="98"/>
                    <a:pt x="87" y="99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94" y="110"/>
                    <a:pt x="94" y="110"/>
                    <a:pt x="94" y="110"/>
                  </a:cubicBezTo>
                  <a:cubicBezTo>
                    <a:pt x="94" y="111"/>
                    <a:pt x="94" y="111"/>
                    <a:pt x="94" y="111"/>
                  </a:cubicBezTo>
                  <a:cubicBezTo>
                    <a:pt x="95" y="111"/>
                    <a:pt x="95" y="111"/>
                    <a:pt x="95" y="111"/>
                  </a:cubicBezTo>
                  <a:cubicBezTo>
                    <a:pt x="95" y="112"/>
                    <a:pt x="95" y="112"/>
                    <a:pt x="95" y="112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95" y="128"/>
                    <a:pt x="95" y="128"/>
                    <a:pt x="95" y="128"/>
                  </a:cubicBezTo>
                  <a:cubicBezTo>
                    <a:pt x="95" y="128"/>
                    <a:pt x="95" y="128"/>
                    <a:pt x="95" y="128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88" y="142"/>
                    <a:pt x="88" y="142"/>
                    <a:pt x="88" y="142"/>
                  </a:cubicBezTo>
                  <a:cubicBezTo>
                    <a:pt x="85" y="147"/>
                    <a:pt x="85" y="147"/>
                    <a:pt x="85" y="147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3" y="151"/>
                    <a:pt x="93" y="151"/>
                    <a:pt x="93" y="151"/>
                  </a:cubicBezTo>
                  <a:cubicBezTo>
                    <a:pt x="94" y="150"/>
                    <a:pt x="94" y="150"/>
                    <a:pt x="94" y="150"/>
                  </a:cubicBezTo>
                  <a:cubicBezTo>
                    <a:pt x="98" y="154"/>
                    <a:pt x="98" y="154"/>
                    <a:pt x="98" y="154"/>
                  </a:cubicBezTo>
                  <a:cubicBezTo>
                    <a:pt x="98" y="154"/>
                    <a:pt x="98" y="154"/>
                    <a:pt x="98" y="154"/>
                  </a:cubicBezTo>
                  <a:cubicBezTo>
                    <a:pt x="98" y="161"/>
                    <a:pt x="98" y="161"/>
                    <a:pt x="98" y="161"/>
                  </a:cubicBezTo>
                  <a:cubicBezTo>
                    <a:pt x="97" y="161"/>
                    <a:pt x="97" y="161"/>
                    <a:pt x="97" y="161"/>
                  </a:cubicBezTo>
                  <a:cubicBezTo>
                    <a:pt x="94" y="162"/>
                    <a:pt x="94" y="162"/>
                    <a:pt x="94" y="162"/>
                  </a:cubicBezTo>
                  <a:cubicBezTo>
                    <a:pt x="92" y="164"/>
                    <a:pt x="92" y="164"/>
                    <a:pt x="92" y="164"/>
                  </a:cubicBezTo>
                  <a:cubicBezTo>
                    <a:pt x="92" y="168"/>
                    <a:pt x="92" y="168"/>
                    <a:pt x="92" y="168"/>
                  </a:cubicBezTo>
                  <a:cubicBezTo>
                    <a:pt x="92" y="168"/>
                    <a:pt x="92" y="168"/>
                    <a:pt x="92" y="168"/>
                  </a:cubicBezTo>
                  <a:cubicBezTo>
                    <a:pt x="92" y="168"/>
                    <a:pt x="92" y="168"/>
                    <a:pt x="92" y="168"/>
                  </a:cubicBezTo>
                  <a:cubicBezTo>
                    <a:pt x="90" y="172"/>
                    <a:pt x="90" y="172"/>
                    <a:pt x="90" y="172"/>
                  </a:cubicBezTo>
                  <a:cubicBezTo>
                    <a:pt x="89" y="172"/>
                    <a:pt x="89" y="172"/>
                    <a:pt x="89" y="172"/>
                  </a:cubicBezTo>
                  <a:cubicBezTo>
                    <a:pt x="88" y="173"/>
                    <a:pt x="88" y="173"/>
                    <a:pt x="88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82" y="174"/>
                    <a:pt x="82" y="174"/>
                    <a:pt x="82" y="174"/>
                  </a:cubicBezTo>
                  <a:cubicBezTo>
                    <a:pt x="80" y="178"/>
                    <a:pt x="80" y="178"/>
                    <a:pt x="80" y="178"/>
                  </a:cubicBezTo>
                  <a:cubicBezTo>
                    <a:pt x="80" y="179"/>
                    <a:pt x="80" y="179"/>
                    <a:pt x="80" y="179"/>
                  </a:cubicBezTo>
                  <a:cubicBezTo>
                    <a:pt x="93" y="178"/>
                    <a:pt x="93" y="178"/>
                    <a:pt x="93" y="178"/>
                  </a:cubicBezTo>
                  <a:cubicBezTo>
                    <a:pt x="96" y="176"/>
                    <a:pt x="96" y="176"/>
                    <a:pt x="96" y="176"/>
                  </a:cubicBezTo>
                  <a:cubicBezTo>
                    <a:pt x="100" y="164"/>
                    <a:pt x="100" y="164"/>
                    <a:pt x="100" y="164"/>
                  </a:cubicBezTo>
                  <a:cubicBezTo>
                    <a:pt x="100" y="164"/>
                    <a:pt x="100" y="164"/>
                    <a:pt x="100" y="164"/>
                  </a:cubicBezTo>
                  <a:cubicBezTo>
                    <a:pt x="130" y="134"/>
                    <a:pt x="130" y="134"/>
                    <a:pt x="130" y="134"/>
                  </a:cubicBezTo>
                  <a:cubicBezTo>
                    <a:pt x="130" y="134"/>
                    <a:pt x="130" y="134"/>
                    <a:pt x="130" y="134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53" y="127"/>
                    <a:pt x="153" y="127"/>
                    <a:pt x="153" y="127"/>
                  </a:cubicBezTo>
                  <a:cubicBezTo>
                    <a:pt x="157" y="122"/>
                    <a:pt x="157" y="122"/>
                    <a:pt x="157" y="122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4"/>
                    <a:pt x="164" y="104"/>
                    <a:pt x="164" y="104"/>
                  </a:cubicBezTo>
                  <a:cubicBezTo>
                    <a:pt x="188" y="78"/>
                    <a:pt x="188" y="78"/>
                    <a:pt x="188" y="78"/>
                  </a:cubicBezTo>
                  <a:cubicBezTo>
                    <a:pt x="188" y="78"/>
                    <a:pt x="188" y="78"/>
                    <a:pt x="188" y="78"/>
                  </a:cubicBezTo>
                  <a:cubicBezTo>
                    <a:pt x="187" y="64"/>
                    <a:pt x="187" y="64"/>
                    <a:pt x="187" y="64"/>
                  </a:cubicBezTo>
                  <a:cubicBezTo>
                    <a:pt x="186" y="64"/>
                    <a:pt x="184" y="63"/>
                    <a:pt x="183" y="62"/>
                  </a:cubicBezTo>
                  <a:cubicBezTo>
                    <a:pt x="182" y="61"/>
                    <a:pt x="182" y="61"/>
                    <a:pt x="182" y="61"/>
                  </a:cubicBezTo>
                  <a:cubicBezTo>
                    <a:pt x="182" y="61"/>
                    <a:pt x="182" y="61"/>
                    <a:pt x="182" y="61"/>
                  </a:cubicBezTo>
                  <a:cubicBezTo>
                    <a:pt x="178" y="62"/>
                    <a:pt x="178" y="62"/>
                    <a:pt x="178" y="62"/>
                  </a:cubicBezTo>
                  <a:cubicBezTo>
                    <a:pt x="176" y="61"/>
                    <a:pt x="175" y="60"/>
                    <a:pt x="174" y="58"/>
                  </a:cubicBezTo>
                  <a:cubicBezTo>
                    <a:pt x="172" y="56"/>
                    <a:pt x="172" y="56"/>
                    <a:pt x="172" y="56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2" y="33"/>
                    <a:pt x="172" y="33"/>
                    <a:pt x="172" y="33"/>
                  </a:cubicBezTo>
                  <a:cubicBezTo>
                    <a:pt x="170" y="32"/>
                    <a:pt x="167" y="31"/>
                    <a:pt x="164" y="28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4" y="14"/>
                    <a:pt x="154" y="12"/>
                    <a:pt x="154" y="8"/>
                  </a:cubicBezTo>
                  <a:cubicBezTo>
                    <a:pt x="154" y="6"/>
                    <a:pt x="154" y="6"/>
                    <a:pt x="154" y="6"/>
                  </a:cubicBezTo>
                  <a:cubicBezTo>
                    <a:pt x="152" y="2"/>
                    <a:pt x="152" y="2"/>
                    <a:pt x="152" y="2"/>
                  </a:cubicBezTo>
                  <a:cubicBezTo>
                    <a:pt x="151" y="6"/>
                    <a:pt x="151" y="6"/>
                    <a:pt x="151" y="6"/>
                  </a:cubicBezTo>
                  <a:cubicBezTo>
                    <a:pt x="148" y="12"/>
                    <a:pt x="148" y="12"/>
                    <a:pt x="148" y="12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4" y="12"/>
                    <a:pt x="140" y="12"/>
                    <a:pt x="138" y="11"/>
                  </a:cubicBezTo>
                  <a:cubicBezTo>
                    <a:pt x="136" y="10"/>
                    <a:pt x="134" y="8"/>
                    <a:pt x="134" y="6"/>
                  </a:cubicBezTo>
                  <a:cubicBezTo>
                    <a:pt x="134" y="4"/>
                    <a:pt x="134" y="4"/>
                    <a:pt x="134" y="4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94" y="26"/>
                    <a:pt x="94" y="26"/>
                    <a:pt x="94" y="26"/>
                  </a:cubicBezTo>
                  <a:lnTo>
                    <a:pt x="86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4483992" y="2309400"/>
              <a:ext cx="752014" cy="510335"/>
            </a:xfrm>
            <a:custGeom>
              <a:avLst/>
              <a:gdLst>
                <a:gd name="T0" fmla="*/ 47 w 268"/>
                <a:gd name="T1" fmla="*/ 2 h 182"/>
                <a:gd name="T2" fmla="*/ 36 w 268"/>
                <a:gd name="T3" fmla="*/ 5 h 182"/>
                <a:gd name="T4" fmla="*/ 34 w 268"/>
                <a:gd name="T5" fmla="*/ 9 h 182"/>
                <a:gd name="T6" fmla="*/ 29 w 268"/>
                <a:gd name="T7" fmla="*/ 17 h 182"/>
                <a:gd name="T8" fmla="*/ 21 w 268"/>
                <a:gd name="T9" fmla="*/ 23 h 182"/>
                <a:gd name="T10" fmla="*/ 11 w 268"/>
                <a:gd name="T11" fmla="*/ 17 h 182"/>
                <a:gd name="T12" fmla="*/ 0 w 268"/>
                <a:gd name="T13" fmla="*/ 19 h 182"/>
                <a:gd name="T14" fmla="*/ 16 w 268"/>
                <a:gd name="T15" fmla="*/ 30 h 182"/>
                <a:gd name="T16" fmla="*/ 17 w 268"/>
                <a:gd name="T17" fmla="*/ 31 h 182"/>
                <a:gd name="T18" fmla="*/ 18 w 268"/>
                <a:gd name="T19" fmla="*/ 51 h 182"/>
                <a:gd name="T20" fmla="*/ 30 w 268"/>
                <a:gd name="T21" fmla="*/ 75 h 182"/>
                <a:gd name="T22" fmla="*/ 38 w 268"/>
                <a:gd name="T23" fmla="*/ 67 h 182"/>
                <a:gd name="T24" fmla="*/ 49 w 268"/>
                <a:gd name="T25" fmla="*/ 65 h 182"/>
                <a:gd name="T26" fmla="*/ 49 w 268"/>
                <a:gd name="T27" fmla="*/ 65 h 182"/>
                <a:gd name="T28" fmla="*/ 59 w 268"/>
                <a:gd name="T29" fmla="*/ 77 h 182"/>
                <a:gd name="T30" fmla="*/ 63 w 268"/>
                <a:gd name="T31" fmla="*/ 88 h 182"/>
                <a:gd name="T32" fmla="*/ 62 w 268"/>
                <a:gd name="T33" fmla="*/ 97 h 182"/>
                <a:gd name="T34" fmla="*/ 69 w 268"/>
                <a:gd name="T35" fmla="*/ 107 h 182"/>
                <a:gd name="T36" fmla="*/ 79 w 268"/>
                <a:gd name="T37" fmla="*/ 104 h 182"/>
                <a:gd name="T38" fmla="*/ 83 w 268"/>
                <a:gd name="T39" fmla="*/ 108 h 182"/>
                <a:gd name="T40" fmla="*/ 96 w 268"/>
                <a:gd name="T41" fmla="*/ 113 h 182"/>
                <a:gd name="T42" fmla="*/ 105 w 268"/>
                <a:gd name="T43" fmla="*/ 110 h 182"/>
                <a:gd name="T44" fmla="*/ 109 w 268"/>
                <a:gd name="T45" fmla="*/ 105 h 182"/>
                <a:gd name="T46" fmla="*/ 115 w 268"/>
                <a:gd name="T47" fmla="*/ 121 h 182"/>
                <a:gd name="T48" fmla="*/ 131 w 268"/>
                <a:gd name="T49" fmla="*/ 136 h 182"/>
                <a:gd name="T50" fmla="*/ 133 w 268"/>
                <a:gd name="T51" fmla="*/ 161 h 182"/>
                <a:gd name="T52" fmla="*/ 143 w 268"/>
                <a:gd name="T53" fmla="*/ 166 h 182"/>
                <a:gd name="T54" fmla="*/ 149 w 268"/>
                <a:gd name="T55" fmla="*/ 182 h 182"/>
                <a:gd name="T56" fmla="*/ 185 w 268"/>
                <a:gd name="T57" fmla="*/ 151 h 182"/>
                <a:gd name="T58" fmla="*/ 200 w 268"/>
                <a:gd name="T59" fmla="*/ 136 h 182"/>
                <a:gd name="T60" fmla="*/ 226 w 268"/>
                <a:gd name="T61" fmla="*/ 113 h 182"/>
                <a:gd name="T62" fmla="*/ 235 w 268"/>
                <a:gd name="T63" fmla="*/ 105 h 182"/>
                <a:gd name="T64" fmla="*/ 238 w 268"/>
                <a:gd name="T65" fmla="*/ 85 h 182"/>
                <a:gd name="T66" fmla="*/ 247 w 268"/>
                <a:gd name="T67" fmla="*/ 83 h 182"/>
                <a:gd name="T68" fmla="*/ 261 w 268"/>
                <a:gd name="T69" fmla="*/ 99 h 182"/>
                <a:gd name="T70" fmla="*/ 259 w 268"/>
                <a:gd name="T71" fmla="*/ 87 h 182"/>
                <a:gd name="T72" fmla="*/ 268 w 268"/>
                <a:gd name="T73" fmla="*/ 79 h 182"/>
                <a:gd name="T74" fmla="*/ 263 w 268"/>
                <a:gd name="T75" fmla="*/ 63 h 182"/>
                <a:gd name="T76" fmla="*/ 245 w 268"/>
                <a:gd name="T77" fmla="*/ 55 h 182"/>
                <a:gd name="T78" fmla="*/ 240 w 268"/>
                <a:gd name="T79" fmla="*/ 54 h 182"/>
                <a:gd name="T80" fmla="*/ 234 w 268"/>
                <a:gd name="T81" fmla="*/ 55 h 182"/>
                <a:gd name="T82" fmla="*/ 223 w 268"/>
                <a:gd name="T83" fmla="*/ 55 h 182"/>
                <a:gd name="T84" fmla="*/ 222 w 268"/>
                <a:gd name="T85" fmla="*/ 69 h 182"/>
                <a:gd name="T86" fmla="*/ 207 w 268"/>
                <a:gd name="T87" fmla="*/ 71 h 182"/>
                <a:gd name="T88" fmla="*/ 187 w 268"/>
                <a:gd name="T89" fmla="*/ 53 h 182"/>
                <a:gd name="T90" fmla="*/ 183 w 268"/>
                <a:gd name="T91" fmla="*/ 44 h 182"/>
                <a:gd name="T92" fmla="*/ 184 w 268"/>
                <a:gd name="T93" fmla="*/ 49 h 182"/>
                <a:gd name="T94" fmla="*/ 179 w 268"/>
                <a:gd name="T95" fmla="*/ 60 h 182"/>
                <a:gd name="T96" fmla="*/ 167 w 268"/>
                <a:gd name="T97" fmla="*/ 57 h 182"/>
                <a:gd name="T98" fmla="*/ 166 w 268"/>
                <a:gd name="T99" fmla="*/ 47 h 182"/>
                <a:gd name="T100" fmla="*/ 156 w 268"/>
                <a:gd name="T101" fmla="*/ 42 h 182"/>
                <a:gd name="T102" fmla="*/ 144 w 268"/>
                <a:gd name="T103" fmla="*/ 35 h 182"/>
                <a:gd name="T104" fmla="*/ 127 w 268"/>
                <a:gd name="T105" fmla="*/ 29 h 182"/>
                <a:gd name="T106" fmla="*/ 117 w 268"/>
                <a:gd name="T107" fmla="*/ 33 h 182"/>
                <a:gd name="T108" fmla="*/ 112 w 268"/>
                <a:gd name="T109" fmla="*/ 24 h 182"/>
                <a:gd name="T110" fmla="*/ 98 w 268"/>
                <a:gd name="T111" fmla="*/ 23 h 182"/>
                <a:gd name="T112" fmla="*/ 82 w 268"/>
                <a:gd name="T113" fmla="*/ 27 h 182"/>
                <a:gd name="T114" fmla="*/ 67 w 268"/>
                <a:gd name="T115" fmla="*/ 2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8" h="182">
                  <a:moveTo>
                    <a:pt x="52" y="8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5" y="21"/>
                    <a:pt x="11" y="19"/>
                    <a:pt x="11" y="17"/>
                  </a:cubicBezTo>
                  <a:cubicBezTo>
                    <a:pt x="10" y="16"/>
                    <a:pt x="9" y="16"/>
                    <a:pt x="9" y="15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59" y="77"/>
                    <a:pt x="59" y="77"/>
                    <a:pt x="59" y="77"/>
                  </a:cubicBezTo>
                  <a:cubicBezTo>
                    <a:pt x="63" y="87"/>
                    <a:pt x="63" y="87"/>
                    <a:pt x="63" y="87"/>
                  </a:cubicBezTo>
                  <a:cubicBezTo>
                    <a:pt x="63" y="87"/>
                    <a:pt x="63" y="87"/>
                    <a:pt x="63" y="87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75" y="103"/>
                    <a:pt x="75" y="103"/>
                    <a:pt x="75" y="103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83" y="108"/>
                    <a:pt x="83" y="108"/>
                    <a:pt x="83" y="108"/>
                  </a:cubicBezTo>
                  <a:cubicBezTo>
                    <a:pt x="89" y="107"/>
                    <a:pt x="89" y="107"/>
                    <a:pt x="89" y="107"/>
                  </a:cubicBezTo>
                  <a:cubicBezTo>
                    <a:pt x="93" y="106"/>
                    <a:pt x="95" y="107"/>
                    <a:pt x="96" y="110"/>
                  </a:cubicBezTo>
                  <a:cubicBezTo>
                    <a:pt x="96" y="113"/>
                    <a:pt x="96" y="113"/>
                    <a:pt x="96" y="113"/>
                  </a:cubicBezTo>
                  <a:cubicBezTo>
                    <a:pt x="97" y="114"/>
                    <a:pt x="97" y="114"/>
                    <a:pt x="97" y="114"/>
                  </a:cubicBezTo>
                  <a:cubicBezTo>
                    <a:pt x="102" y="115"/>
                    <a:pt x="102" y="115"/>
                    <a:pt x="102" y="115"/>
                  </a:cubicBezTo>
                  <a:cubicBezTo>
                    <a:pt x="105" y="110"/>
                    <a:pt x="105" y="110"/>
                    <a:pt x="105" y="110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5" y="107"/>
                    <a:pt x="105" y="105"/>
                    <a:pt x="106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14" y="107"/>
                    <a:pt x="116" y="110"/>
                    <a:pt x="116" y="113"/>
                  </a:cubicBezTo>
                  <a:cubicBezTo>
                    <a:pt x="115" y="116"/>
                    <a:pt x="115" y="116"/>
                    <a:pt x="115" y="116"/>
                  </a:cubicBezTo>
                  <a:cubicBezTo>
                    <a:pt x="115" y="121"/>
                    <a:pt x="115" y="121"/>
                    <a:pt x="115" y="121"/>
                  </a:cubicBezTo>
                  <a:cubicBezTo>
                    <a:pt x="120" y="127"/>
                    <a:pt x="120" y="127"/>
                    <a:pt x="120" y="127"/>
                  </a:cubicBezTo>
                  <a:cubicBezTo>
                    <a:pt x="125" y="133"/>
                    <a:pt x="125" y="133"/>
                    <a:pt x="125" y="133"/>
                  </a:cubicBezTo>
                  <a:cubicBezTo>
                    <a:pt x="127" y="135"/>
                    <a:pt x="129" y="135"/>
                    <a:pt x="131" y="136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3" y="137"/>
                    <a:pt x="133" y="139"/>
                    <a:pt x="133" y="143"/>
                  </a:cubicBezTo>
                  <a:cubicBezTo>
                    <a:pt x="133" y="161"/>
                    <a:pt x="133" y="161"/>
                    <a:pt x="133" y="161"/>
                  </a:cubicBezTo>
                  <a:cubicBezTo>
                    <a:pt x="134" y="163"/>
                    <a:pt x="135" y="164"/>
                    <a:pt x="137" y="165"/>
                  </a:cubicBezTo>
                  <a:cubicBezTo>
                    <a:pt x="137" y="165"/>
                    <a:pt x="137" y="165"/>
                    <a:pt x="137" y="165"/>
                  </a:cubicBezTo>
                  <a:cubicBezTo>
                    <a:pt x="140" y="163"/>
                    <a:pt x="141" y="164"/>
                    <a:pt x="143" y="166"/>
                  </a:cubicBezTo>
                  <a:cubicBezTo>
                    <a:pt x="145" y="167"/>
                    <a:pt x="145" y="167"/>
                    <a:pt x="145" y="167"/>
                  </a:cubicBezTo>
                  <a:cubicBezTo>
                    <a:pt x="147" y="167"/>
                    <a:pt x="148" y="169"/>
                    <a:pt x="149" y="172"/>
                  </a:cubicBezTo>
                  <a:cubicBezTo>
                    <a:pt x="149" y="182"/>
                    <a:pt x="149" y="182"/>
                    <a:pt x="149" y="182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61" y="153"/>
                    <a:pt x="165" y="147"/>
                    <a:pt x="169" y="146"/>
                  </a:cubicBezTo>
                  <a:cubicBezTo>
                    <a:pt x="173" y="145"/>
                    <a:pt x="178" y="147"/>
                    <a:pt x="185" y="151"/>
                  </a:cubicBezTo>
                  <a:cubicBezTo>
                    <a:pt x="211" y="153"/>
                    <a:pt x="211" y="153"/>
                    <a:pt x="211" y="153"/>
                  </a:cubicBezTo>
                  <a:cubicBezTo>
                    <a:pt x="212" y="147"/>
                    <a:pt x="212" y="147"/>
                    <a:pt x="212" y="147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5" y="133"/>
                    <a:pt x="192" y="130"/>
                    <a:pt x="193" y="129"/>
                  </a:cubicBezTo>
                  <a:cubicBezTo>
                    <a:pt x="202" y="129"/>
                    <a:pt x="202" y="129"/>
                    <a:pt x="202" y="129"/>
                  </a:cubicBezTo>
                  <a:cubicBezTo>
                    <a:pt x="211" y="132"/>
                    <a:pt x="219" y="127"/>
                    <a:pt x="226" y="113"/>
                  </a:cubicBezTo>
                  <a:cubicBezTo>
                    <a:pt x="226" y="113"/>
                    <a:pt x="226" y="113"/>
                    <a:pt x="226" y="113"/>
                  </a:cubicBezTo>
                  <a:cubicBezTo>
                    <a:pt x="227" y="113"/>
                    <a:pt x="227" y="113"/>
                    <a:pt x="227" y="113"/>
                  </a:cubicBezTo>
                  <a:cubicBezTo>
                    <a:pt x="235" y="105"/>
                    <a:pt x="235" y="105"/>
                    <a:pt x="235" y="105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7" y="85"/>
                    <a:pt x="237" y="85"/>
                    <a:pt x="237" y="85"/>
                  </a:cubicBezTo>
                  <a:cubicBezTo>
                    <a:pt x="238" y="85"/>
                    <a:pt x="238" y="85"/>
                    <a:pt x="238" y="85"/>
                  </a:cubicBezTo>
                  <a:cubicBezTo>
                    <a:pt x="239" y="85"/>
                    <a:pt x="239" y="85"/>
                    <a:pt x="239" y="85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7" y="84"/>
                    <a:pt x="247" y="84"/>
                    <a:pt x="247" y="84"/>
                  </a:cubicBezTo>
                  <a:cubicBezTo>
                    <a:pt x="261" y="99"/>
                    <a:pt x="261" y="99"/>
                    <a:pt x="261" y="99"/>
                  </a:cubicBezTo>
                  <a:cubicBezTo>
                    <a:pt x="265" y="97"/>
                    <a:pt x="265" y="97"/>
                    <a:pt x="265" y="97"/>
                  </a:cubicBezTo>
                  <a:cubicBezTo>
                    <a:pt x="266" y="95"/>
                    <a:pt x="266" y="95"/>
                    <a:pt x="266" y="95"/>
                  </a:cubicBezTo>
                  <a:cubicBezTo>
                    <a:pt x="259" y="87"/>
                    <a:pt x="259" y="87"/>
                    <a:pt x="259" y="87"/>
                  </a:cubicBezTo>
                  <a:cubicBezTo>
                    <a:pt x="257" y="87"/>
                    <a:pt x="257" y="87"/>
                    <a:pt x="257" y="87"/>
                  </a:cubicBezTo>
                  <a:cubicBezTo>
                    <a:pt x="257" y="85"/>
                    <a:pt x="257" y="85"/>
                    <a:pt x="257" y="85"/>
                  </a:cubicBezTo>
                  <a:cubicBezTo>
                    <a:pt x="268" y="79"/>
                    <a:pt x="268" y="79"/>
                    <a:pt x="268" y="79"/>
                  </a:cubicBezTo>
                  <a:cubicBezTo>
                    <a:pt x="267" y="62"/>
                    <a:pt x="267" y="62"/>
                    <a:pt x="267" y="62"/>
                  </a:cubicBezTo>
                  <a:cubicBezTo>
                    <a:pt x="263" y="63"/>
                    <a:pt x="263" y="63"/>
                    <a:pt x="263" y="63"/>
                  </a:cubicBezTo>
                  <a:cubicBezTo>
                    <a:pt x="263" y="63"/>
                    <a:pt x="263" y="63"/>
                    <a:pt x="263" y="63"/>
                  </a:cubicBezTo>
                  <a:cubicBezTo>
                    <a:pt x="262" y="63"/>
                    <a:pt x="262" y="63"/>
                    <a:pt x="262" y="63"/>
                  </a:cubicBezTo>
                  <a:cubicBezTo>
                    <a:pt x="256" y="59"/>
                    <a:pt x="256" y="59"/>
                    <a:pt x="256" y="59"/>
                  </a:cubicBezTo>
                  <a:cubicBezTo>
                    <a:pt x="253" y="59"/>
                    <a:pt x="250" y="57"/>
                    <a:pt x="245" y="55"/>
                  </a:cubicBezTo>
                  <a:cubicBezTo>
                    <a:pt x="243" y="53"/>
                    <a:pt x="241" y="52"/>
                    <a:pt x="241" y="51"/>
                  </a:cubicBezTo>
                  <a:cubicBezTo>
                    <a:pt x="241" y="51"/>
                    <a:pt x="241" y="51"/>
                    <a:pt x="241" y="51"/>
                  </a:cubicBezTo>
                  <a:cubicBezTo>
                    <a:pt x="241" y="53"/>
                    <a:pt x="241" y="53"/>
                    <a:pt x="240" y="54"/>
                  </a:cubicBezTo>
                  <a:cubicBezTo>
                    <a:pt x="239" y="55"/>
                    <a:pt x="237" y="55"/>
                    <a:pt x="235" y="55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3" y="55"/>
                    <a:pt x="233" y="55"/>
                    <a:pt x="233" y="55"/>
                  </a:cubicBezTo>
                  <a:cubicBezTo>
                    <a:pt x="228" y="51"/>
                    <a:pt x="228" y="51"/>
                    <a:pt x="228" y="51"/>
                  </a:cubicBezTo>
                  <a:cubicBezTo>
                    <a:pt x="223" y="55"/>
                    <a:pt x="223" y="55"/>
                    <a:pt x="223" y="55"/>
                  </a:cubicBezTo>
                  <a:cubicBezTo>
                    <a:pt x="221" y="57"/>
                    <a:pt x="219" y="58"/>
                    <a:pt x="219" y="60"/>
                  </a:cubicBezTo>
                  <a:cubicBezTo>
                    <a:pt x="221" y="65"/>
                    <a:pt x="221" y="65"/>
                    <a:pt x="221" y="65"/>
                  </a:cubicBezTo>
                  <a:cubicBezTo>
                    <a:pt x="223" y="67"/>
                    <a:pt x="223" y="67"/>
                    <a:pt x="222" y="69"/>
                  </a:cubicBezTo>
                  <a:cubicBezTo>
                    <a:pt x="221" y="70"/>
                    <a:pt x="219" y="71"/>
                    <a:pt x="217" y="71"/>
                  </a:cubicBezTo>
                  <a:cubicBezTo>
                    <a:pt x="214" y="73"/>
                    <a:pt x="214" y="73"/>
                    <a:pt x="214" y="73"/>
                  </a:cubicBezTo>
                  <a:cubicBezTo>
                    <a:pt x="211" y="73"/>
                    <a:pt x="209" y="73"/>
                    <a:pt x="207" y="71"/>
                  </a:cubicBezTo>
                  <a:cubicBezTo>
                    <a:pt x="207" y="70"/>
                    <a:pt x="207" y="70"/>
                    <a:pt x="207" y="70"/>
                  </a:cubicBezTo>
                  <a:cubicBezTo>
                    <a:pt x="196" y="59"/>
                    <a:pt x="196" y="59"/>
                    <a:pt x="196" y="59"/>
                  </a:cubicBezTo>
                  <a:cubicBezTo>
                    <a:pt x="191" y="57"/>
                    <a:pt x="189" y="55"/>
                    <a:pt x="187" y="53"/>
                  </a:cubicBezTo>
                  <a:cubicBezTo>
                    <a:pt x="187" y="52"/>
                    <a:pt x="186" y="51"/>
                    <a:pt x="187" y="50"/>
                  </a:cubicBezTo>
                  <a:cubicBezTo>
                    <a:pt x="186" y="46"/>
                    <a:pt x="185" y="44"/>
                    <a:pt x="185" y="43"/>
                  </a:cubicBezTo>
                  <a:cubicBezTo>
                    <a:pt x="183" y="44"/>
                    <a:pt x="183" y="44"/>
                    <a:pt x="183" y="44"/>
                  </a:cubicBezTo>
                  <a:cubicBezTo>
                    <a:pt x="182" y="45"/>
                    <a:pt x="182" y="45"/>
                    <a:pt x="182" y="45"/>
                  </a:cubicBezTo>
                  <a:cubicBezTo>
                    <a:pt x="182" y="46"/>
                    <a:pt x="183" y="47"/>
                    <a:pt x="184" y="49"/>
                  </a:cubicBezTo>
                  <a:cubicBezTo>
                    <a:pt x="184" y="49"/>
                    <a:pt x="184" y="49"/>
                    <a:pt x="184" y="49"/>
                  </a:cubicBezTo>
                  <a:cubicBezTo>
                    <a:pt x="185" y="50"/>
                    <a:pt x="185" y="50"/>
                    <a:pt x="185" y="50"/>
                  </a:cubicBezTo>
                  <a:cubicBezTo>
                    <a:pt x="184" y="51"/>
                    <a:pt x="184" y="51"/>
                    <a:pt x="184" y="51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69" y="58"/>
                    <a:pt x="169" y="58"/>
                    <a:pt x="169" y="58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7" y="55"/>
                    <a:pt x="167" y="55"/>
                    <a:pt x="167" y="55"/>
                  </a:cubicBezTo>
                  <a:cubicBezTo>
                    <a:pt x="168" y="54"/>
                    <a:pt x="168" y="52"/>
                    <a:pt x="167" y="5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9" y="41"/>
                    <a:pt x="159" y="41"/>
                    <a:pt x="159" y="41"/>
                  </a:cubicBezTo>
                  <a:cubicBezTo>
                    <a:pt x="158" y="41"/>
                    <a:pt x="158" y="41"/>
                    <a:pt x="158" y="41"/>
                  </a:cubicBezTo>
                  <a:cubicBezTo>
                    <a:pt x="157" y="42"/>
                    <a:pt x="157" y="42"/>
                    <a:pt x="156" y="42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46" y="41"/>
                    <a:pt x="145" y="41"/>
                    <a:pt x="144" y="39"/>
                  </a:cubicBezTo>
                  <a:cubicBezTo>
                    <a:pt x="143" y="38"/>
                    <a:pt x="143" y="37"/>
                    <a:pt x="144" y="35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128" y="31"/>
                    <a:pt x="127" y="32"/>
                    <a:pt x="127" y="33"/>
                  </a:cubicBezTo>
                  <a:cubicBezTo>
                    <a:pt x="126" y="35"/>
                    <a:pt x="125" y="35"/>
                    <a:pt x="123" y="35"/>
                  </a:cubicBezTo>
                  <a:cubicBezTo>
                    <a:pt x="121" y="36"/>
                    <a:pt x="119" y="35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3" y="29"/>
                    <a:pt x="112" y="26"/>
                    <a:pt x="112" y="24"/>
                  </a:cubicBezTo>
                  <a:cubicBezTo>
                    <a:pt x="109" y="20"/>
                    <a:pt x="109" y="20"/>
                    <a:pt x="109" y="20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2" y="25"/>
                    <a:pt x="99" y="25"/>
                    <a:pt x="98" y="23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79" y="28"/>
                    <a:pt x="77" y="29"/>
                    <a:pt x="76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1" y="29"/>
                    <a:pt x="68" y="27"/>
                    <a:pt x="67" y="26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52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Freeform 30"/>
            <p:cNvSpPr>
              <a:spLocks/>
            </p:cNvSpPr>
            <p:nvPr/>
          </p:nvSpPr>
          <p:spPr bwMode="auto">
            <a:xfrm>
              <a:off x="4324341" y="1582711"/>
              <a:ext cx="1009659" cy="919924"/>
            </a:xfrm>
            <a:custGeom>
              <a:avLst/>
              <a:gdLst>
                <a:gd name="T0" fmla="*/ 353 w 360"/>
                <a:gd name="T1" fmla="*/ 152 h 328"/>
                <a:gd name="T2" fmla="*/ 346 w 360"/>
                <a:gd name="T3" fmla="*/ 119 h 328"/>
                <a:gd name="T4" fmla="*/ 314 w 360"/>
                <a:gd name="T5" fmla="*/ 152 h 328"/>
                <a:gd name="T6" fmla="*/ 308 w 360"/>
                <a:gd name="T7" fmla="*/ 162 h 328"/>
                <a:gd name="T8" fmla="*/ 268 w 360"/>
                <a:gd name="T9" fmla="*/ 169 h 328"/>
                <a:gd name="T10" fmla="*/ 258 w 360"/>
                <a:gd name="T11" fmla="*/ 152 h 328"/>
                <a:gd name="T12" fmla="*/ 248 w 360"/>
                <a:gd name="T13" fmla="*/ 142 h 328"/>
                <a:gd name="T14" fmla="*/ 235 w 360"/>
                <a:gd name="T15" fmla="*/ 131 h 328"/>
                <a:gd name="T16" fmla="*/ 168 w 360"/>
                <a:gd name="T17" fmla="*/ 118 h 328"/>
                <a:gd name="T18" fmla="*/ 128 w 360"/>
                <a:gd name="T19" fmla="*/ 56 h 328"/>
                <a:gd name="T20" fmla="*/ 54 w 360"/>
                <a:gd name="T21" fmla="*/ 8 h 328"/>
                <a:gd name="T22" fmla="*/ 4 w 360"/>
                <a:gd name="T23" fmla="*/ 14 h 328"/>
                <a:gd name="T24" fmla="*/ 4 w 360"/>
                <a:gd name="T25" fmla="*/ 20 h 328"/>
                <a:gd name="T26" fmla="*/ 0 w 360"/>
                <a:gd name="T27" fmla="*/ 28 h 328"/>
                <a:gd name="T28" fmla="*/ 4 w 360"/>
                <a:gd name="T29" fmla="*/ 45 h 328"/>
                <a:gd name="T30" fmla="*/ 20 w 360"/>
                <a:gd name="T31" fmla="*/ 37 h 328"/>
                <a:gd name="T32" fmla="*/ 37 w 360"/>
                <a:gd name="T33" fmla="*/ 49 h 328"/>
                <a:gd name="T34" fmla="*/ 60 w 360"/>
                <a:gd name="T35" fmla="*/ 76 h 328"/>
                <a:gd name="T36" fmla="*/ 74 w 360"/>
                <a:gd name="T37" fmla="*/ 65 h 328"/>
                <a:gd name="T38" fmla="*/ 97 w 360"/>
                <a:gd name="T39" fmla="*/ 51 h 328"/>
                <a:gd name="T40" fmla="*/ 114 w 360"/>
                <a:gd name="T41" fmla="*/ 70 h 328"/>
                <a:gd name="T42" fmla="*/ 119 w 360"/>
                <a:gd name="T43" fmla="*/ 100 h 328"/>
                <a:gd name="T44" fmla="*/ 120 w 360"/>
                <a:gd name="T45" fmla="*/ 131 h 328"/>
                <a:gd name="T46" fmla="*/ 116 w 360"/>
                <a:gd name="T47" fmla="*/ 144 h 328"/>
                <a:gd name="T48" fmla="*/ 112 w 360"/>
                <a:gd name="T49" fmla="*/ 149 h 328"/>
                <a:gd name="T50" fmla="*/ 114 w 360"/>
                <a:gd name="T51" fmla="*/ 167 h 328"/>
                <a:gd name="T52" fmla="*/ 109 w 360"/>
                <a:gd name="T53" fmla="*/ 184 h 328"/>
                <a:gd name="T54" fmla="*/ 95 w 360"/>
                <a:gd name="T55" fmla="*/ 181 h 328"/>
                <a:gd name="T56" fmla="*/ 84 w 360"/>
                <a:gd name="T57" fmla="*/ 204 h 328"/>
                <a:gd name="T58" fmla="*/ 68 w 360"/>
                <a:gd name="T59" fmla="*/ 218 h 328"/>
                <a:gd name="T60" fmla="*/ 80 w 360"/>
                <a:gd name="T61" fmla="*/ 235 h 328"/>
                <a:gd name="T62" fmla="*/ 90 w 360"/>
                <a:gd name="T63" fmla="*/ 248 h 328"/>
                <a:gd name="T64" fmla="*/ 109 w 360"/>
                <a:gd name="T65" fmla="*/ 253 h 328"/>
                <a:gd name="T66" fmla="*/ 118 w 360"/>
                <a:gd name="T67" fmla="*/ 271 h 328"/>
                <a:gd name="T68" fmla="*/ 133 w 360"/>
                <a:gd name="T69" fmla="*/ 283 h 328"/>
                <a:gd name="T70" fmla="*/ 154 w 360"/>
                <a:gd name="T71" fmla="*/ 277 h 328"/>
                <a:gd name="T72" fmla="*/ 167 w 360"/>
                <a:gd name="T73" fmla="*/ 274 h 328"/>
                <a:gd name="T74" fmla="*/ 177 w 360"/>
                <a:gd name="T75" fmla="*/ 289 h 328"/>
                <a:gd name="T76" fmla="*/ 180 w 360"/>
                <a:gd name="T77" fmla="*/ 289 h 328"/>
                <a:gd name="T78" fmla="*/ 200 w 360"/>
                <a:gd name="T79" fmla="*/ 282 h 328"/>
                <a:gd name="T80" fmla="*/ 206 w 360"/>
                <a:gd name="T81" fmla="*/ 291 h 328"/>
                <a:gd name="T82" fmla="*/ 211 w 360"/>
                <a:gd name="T83" fmla="*/ 297 h 328"/>
                <a:gd name="T84" fmla="*/ 229 w 360"/>
                <a:gd name="T85" fmla="*/ 308 h 328"/>
                <a:gd name="T86" fmla="*/ 235 w 360"/>
                <a:gd name="T87" fmla="*/ 303 h 328"/>
                <a:gd name="T88" fmla="*/ 243 w 360"/>
                <a:gd name="T89" fmla="*/ 297 h 328"/>
                <a:gd name="T90" fmla="*/ 255 w 360"/>
                <a:gd name="T91" fmla="*/ 314 h 328"/>
                <a:gd name="T92" fmla="*/ 268 w 360"/>
                <a:gd name="T93" fmla="*/ 328 h 328"/>
                <a:gd name="T94" fmla="*/ 278 w 360"/>
                <a:gd name="T95" fmla="*/ 310 h 328"/>
                <a:gd name="T96" fmla="*/ 296 w 360"/>
                <a:gd name="T97" fmla="*/ 301 h 328"/>
                <a:gd name="T98" fmla="*/ 306 w 360"/>
                <a:gd name="T99" fmla="*/ 304 h 328"/>
                <a:gd name="T100" fmla="*/ 314 w 360"/>
                <a:gd name="T101" fmla="*/ 314 h 328"/>
                <a:gd name="T102" fmla="*/ 318 w 360"/>
                <a:gd name="T103" fmla="*/ 287 h 328"/>
                <a:gd name="T104" fmla="*/ 324 w 360"/>
                <a:gd name="T105" fmla="*/ 243 h 328"/>
                <a:gd name="T106" fmla="*/ 336 w 360"/>
                <a:gd name="T107" fmla="*/ 24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0" h="328">
                  <a:moveTo>
                    <a:pt x="358" y="192"/>
                  </a:moveTo>
                  <a:cubicBezTo>
                    <a:pt x="352" y="153"/>
                    <a:pt x="352" y="153"/>
                    <a:pt x="352" y="153"/>
                  </a:cubicBezTo>
                  <a:cubicBezTo>
                    <a:pt x="352" y="152"/>
                    <a:pt x="352" y="152"/>
                    <a:pt x="352" y="152"/>
                  </a:cubicBezTo>
                  <a:cubicBezTo>
                    <a:pt x="353" y="152"/>
                    <a:pt x="353" y="152"/>
                    <a:pt x="353" y="152"/>
                  </a:cubicBezTo>
                  <a:cubicBezTo>
                    <a:pt x="356" y="148"/>
                    <a:pt x="357" y="144"/>
                    <a:pt x="356" y="141"/>
                  </a:cubicBezTo>
                  <a:cubicBezTo>
                    <a:pt x="355" y="139"/>
                    <a:pt x="355" y="139"/>
                    <a:pt x="355" y="139"/>
                  </a:cubicBezTo>
                  <a:cubicBezTo>
                    <a:pt x="350" y="136"/>
                    <a:pt x="348" y="130"/>
                    <a:pt x="350" y="119"/>
                  </a:cubicBezTo>
                  <a:cubicBezTo>
                    <a:pt x="346" y="119"/>
                    <a:pt x="346" y="119"/>
                    <a:pt x="346" y="119"/>
                  </a:cubicBezTo>
                  <a:cubicBezTo>
                    <a:pt x="343" y="118"/>
                    <a:pt x="340" y="120"/>
                    <a:pt x="337" y="122"/>
                  </a:cubicBezTo>
                  <a:cubicBezTo>
                    <a:pt x="334" y="124"/>
                    <a:pt x="332" y="127"/>
                    <a:pt x="331" y="129"/>
                  </a:cubicBezTo>
                  <a:cubicBezTo>
                    <a:pt x="330" y="134"/>
                    <a:pt x="324" y="137"/>
                    <a:pt x="316" y="140"/>
                  </a:cubicBezTo>
                  <a:cubicBezTo>
                    <a:pt x="314" y="152"/>
                    <a:pt x="314" y="152"/>
                    <a:pt x="314" y="152"/>
                  </a:cubicBezTo>
                  <a:cubicBezTo>
                    <a:pt x="314" y="152"/>
                    <a:pt x="314" y="152"/>
                    <a:pt x="314" y="152"/>
                  </a:cubicBezTo>
                  <a:cubicBezTo>
                    <a:pt x="313" y="153"/>
                    <a:pt x="313" y="153"/>
                    <a:pt x="313" y="153"/>
                  </a:cubicBezTo>
                  <a:cubicBezTo>
                    <a:pt x="309" y="161"/>
                    <a:pt x="309" y="161"/>
                    <a:pt x="309" y="161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268" y="169"/>
                    <a:pt x="268" y="169"/>
                    <a:pt x="268" y="169"/>
                  </a:cubicBezTo>
                  <a:cubicBezTo>
                    <a:pt x="268" y="169"/>
                    <a:pt x="268" y="169"/>
                    <a:pt x="268" y="169"/>
                  </a:cubicBezTo>
                  <a:cubicBezTo>
                    <a:pt x="266" y="169"/>
                    <a:pt x="266" y="169"/>
                    <a:pt x="266" y="169"/>
                  </a:cubicBezTo>
                  <a:cubicBezTo>
                    <a:pt x="266" y="168"/>
                    <a:pt x="266" y="168"/>
                    <a:pt x="266" y="168"/>
                  </a:cubicBezTo>
                  <a:cubicBezTo>
                    <a:pt x="255" y="156"/>
                    <a:pt x="255" y="156"/>
                    <a:pt x="255" y="156"/>
                  </a:cubicBezTo>
                  <a:cubicBezTo>
                    <a:pt x="258" y="152"/>
                    <a:pt x="258" y="152"/>
                    <a:pt x="258" y="152"/>
                  </a:cubicBezTo>
                  <a:cubicBezTo>
                    <a:pt x="254" y="146"/>
                    <a:pt x="254" y="146"/>
                    <a:pt x="254" y="146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6" y="130"/>
                    <a:pt x="246" y="130"/>
                    <a:pt x="246" y="130"/>
                  </a:cubicBezTo>
                  <a:cubicBezTo>
                    <a:pt x="235" y="131"/>
                    <a:pt x="235" y="131"/>
                    <a:pt x="235" y="131"/>
                  </a:cubicBezTo>
                  <a:cubicBezTo>
                    <a:pt x="234" y="130"/>
                    <a:pt x="234" y="130"/>
                    <a:pt x="234" y="130"/>
                  </a:cubicBezTo>
                  <a:cubicBezTo>
                    <a:pt x="226" y="125"/>
                    <a:pt x="226" y="125"/>
                    <a:pt x="226" y="125"/>
                  </a:cubicBezTo>
                  <a:cubicBezTo>
                    <a:pt x="194" y="119"/>
                    <a:pt x="194" y="119"/>
                    <a:pt x="194" y="119"/>
                  </a:cubicBezTo>
                  <a:cubicBezTo>
                    <a:pt x="168" y="118"/>
                    <a:pt x="168" y="118"/>
                    <a:pt x="168" y="118"/>
                  </a:cubicBezTo>
                  <a:cubicBezTo>
                    <a:pt x="167" y="119"/>
                    <a:pt x="167" y="119"/>
                    <a:pt x="167" y="119"/>
                  </a:cubicBezTo>
                  <a:cubicBezTo>
                    <a:pt x="166" y="119"/>
                    <a:pt x="165" y="118"/>
                    <a:pt x="164" y="118"/>
                  </a:cubicBezTo>
                  <a:cubicBezTo>
                    <a:pt x="149" y="83"/>
                    <a:pt x="149" y="83"/>
                    <a:pt x="149" y="83"/>
                  </a:cubicBezTo>
                  <a:cubicBezTo>
                    <a:pt x="148" y="80"/>
                    <a:pt x="141" y="72"/>
                    <a:pt x="128" y="56"/>
                  </a:cubicBezTo>
                  <a:cubicBezTo>
                    <a:pt x="116" y="42"/>
                    <a:pt x="110" y="34"/>
                    <a:pt x="108" y="32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0" y="5"/>
                    <a:pt x="46" y="3"/>
                    <a:pt x="40" y="2"/>
                  </a:cubicBezTo>
                  <a:cubicBezTo>
                    <a:pt x="34" y="0"/>
                    <a:pt x="22" y="4"/>
                    <a:pt x="4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6"/>
                    <a:pt x="0" y="40"/>
                    <a:pt x="2" y="43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0"/>
                    <a:pt x="19" y="38"/>
                    <a:pt x="20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60"/>
                    <a:pt x="41" y="65"/>
                    <a:pt x="48" y="72"/>
                  </a:cubicBezTo>
                  <a:cubicBezTo>
                    <a:pt x="52" y="75"/>
                    <a:pt x="55" y="76"/>
                    <a:pt x="58" y="77"/>
                  </a:cubicBezTo>
                  <a:cubicBezTo>
                    <a:pt x="60" y="76"/>
                    <a:pt x="60" y="76"/>
                    <a:pt x="60" y="76"/>
                  </a:cubicBezTo>
                  <a:cubicBezTo>
                    <a:pt x="62" y="76"/>
                    <a:pt x="62" y="76"/>
                    <a:pt x="62" y="76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106" y="56"/>
                    <a:pt x="106" y="56"/>
                    <a:pt x="106" y="56"/>
                  </a:cubicBezTo>
                  <a:cubicBezTo>
                    <a:pt x="106" y="56"/>
                    <a:pt x="106" y="56"/>
                    <a:pt x="106" y="56"/>
                  </a:cubicBezTo>
                  <a:cubicBezTo>
                    <a:pt x="106" y="57"/>
                    <a:pt x="106" y="57"/>
                    <a:pt x="106" y="57"/>
                  </a:cubicBezTo>
                  <a:cubicBezTo>
                    <a:pt x="114" y="70"/>
                    <a:pt x="114" y="70"/>
                    <a:pt x="114" y="70"/>
                  </a:cubicBezTo>
                  <a:cubicBezTo>
                    <a:pt x="118" y="80"/>
                    <a:pt x="118" y="80"/>
                    <a:pt x="118" y="8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16" y="92"/>
                    <a:pt x="116" y="92"/>
                    <a:pt x="116" y="92"/>
                  </a:cubicBezTo>
                  <a:cubicBezTo>
                    <a:pt x="119" y="100"/>
                    <a:pt x="119" y="100"/>
                    <a:pt x="119" y="100"/>
                  </a:cubicBezTo>
                  <a:cubicBezTo>
                    <a:pt x="119" y="101"/>
                    <a:pt x="119" y="101"/>
                    <a:pt x="119" y="101"/>
                  </a:cubicBezTo>
                  <a:cubicBezTo>
                    <a:pt x="117" y="110"/>
                    <a:pt x="117" y="110"/>
                    <a:pt x="117" y="110"/>
                  </a:cubicBezTo>
                  <a:cubicBezTo>
                    <a:pt x="117" y="118"/>
                    <a:pt x="117" y="118"/>
                    <a:pt x="117" y="118"/>
                  </a:cubicBezTo>
                  <a:cubicBezTo>
                    <a:pt x="119" y="125"/>
                    <a:pt x="120" y="130"/>
                    <a:pt x="120" y="131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2" y="149"/>
                    <a:pt x="112" y="149"/>
                    <a:pt x="112" y="149"/>
                  </a:cubicBezTo>
                  <a:cubicBezTo>
                    <a:pt x="111" y="158"/>
                    <a:pt x="111" y="158"/>
                    <a:pt x="111" y="158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11" y="182"/>
                    <a:pt x="111" y="182"/>
                    <a:pt x="111" y="182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8" y="185"/>
                    <a:pt x="106" y="185"/>
                    <a:pt x="103" y="184"/>
                  </a:cubicBezTo>
                  <a:cubicBezTo>
                    <a:pt x="102" y="184"/>
                    <a:pt x="102" y="184"/>
                    <a:pt x="102" y="184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95" y="181"/>
                    <a:pt x="95" y="181"/>
                    <a:pt x="95" y="181"/>
                  </a:cubicBezTo>
                  <a:cubicBezTo>
                    <a:pt x="90" y="186"/>
                    <a:pt x="90" y="186"/>
                    <a:pt x="90" y="186"/>
                  </a:cubicBezTo>
                  <a:cubicBezTo>
                    <a:pt x="84" y="203"/>
                    <a:pt x="84" y="203"/>
                    <a:pt x="84" y="203"/>
                  </a:cubicBezTo>
                  <a:cubicBezTo>
                    <a:pt x="84" y="203"/>
                    <a:pt x="84" y="203"/>
                    <a:pt x="84" y="203"/>
                  </a:cubicBezTo>
                  <a:cubicBezTo>
                    <a:pt x="84" y="204"/>
                    <a:pt x="84" y="204"/>
                    <a:pt x="84" y="204"/>
                  </a:cubicBezTo>
                  <a:cubicBezTo>
                    <a:pt x="78" y="208"/>
                    <a:pt x="78" y="208"/>
                    <a:pt x="78" y="208"/>
                  </a:cubicBezTo>
                  <a:cubicBezTo>
                    <a:pt x="77" y="208"/>
                    <a:pt x="77" y="208"/>
                    <a:pt x="77" y="208"/>
                  </a:cubicBezTo>
                  <a:cubicBezTo>
                    <a:pt x="74" y="209"/>
                    <a:pt x="74" y="209"/>
                    <a:pt x="74" y="209"/>
                  </a:cubicBezTo>
                  <a:cubicBezTo>
                    <a:pt x="68" y="218"/>
                    <a:pt x="68" y="218"/>
                    <a:pt x="68" y="218"/>
                  </a:cubicBezTo>
                  <a:cubicBezTo>
                    <a:pt x="71" y="224"/>
                    <a:pt x="71" y="224"/>
                    <a:pt x="71" y="224"/>
                  </a:cubicBezTo>
                  <a:cubicBezTo>
                    <a:pt x="72" y="225"/>
                    <a:pt x="72" y="225"/>
                    <a:pt x="72" y="225"/>
                  </a:cubicBezTo>
                  <a:cubicBezTo>
                    <a:pt x="80" y="235"/>
                    <a:pt x="80" y="235"/>
                    <a:pt x="80" y="235"/>
                  </a:cubicBezTo>
                  <a:cubicBezTo>
                    <a:pt x="80" y="235"/>
                    <a:pt x="80" y="235"/>
                    <a:pt x="80" y="235"/>
                  </a:cubicBezTo>
                  <a:cubicBezTo>
                    <a:pt x="80" y="238"/>
                    <a:pt x="80" y="238"/>
                    <a:pt x="80" y="238"/>
                  </a:cubicBezTo>
                  <a:cubicBezTo>
                    <a:pt x="88" y="240"/>
                    <a:pt x="88" y="240"/>
                    <a:pt x="88" y="240"/>
                  </a:cubicBezTo>
                  <a:cubicBezTo>
                    <a:pt x="90" y="248"/>
                    <a:pt x="90" y="248"/>
                    <a:pt x="90" y="248"/>
                  </a:cubicBezTo>
                  <a:cubicBezTo>
                    <a:pt x="90" y="248"/>
                    <a:pt x="90" y="248"/>
                    <a:pt x="90" y="248"/>
                  </a:cubicBezTo>
                  <a:cubicBezTo>
                    <a:pt x="91" y="258"/>
                    <a:pt x="91" y="258"/>
                    <a:pt x="91" y="258"/>
                  </a:cubicBezTo>
                  <a:cubicBezTo>
                    <a:pt x="94" y="260"/>
                    <a:pt x="94" y="260"/>
                    <a:pt x="94" y="260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09" y="253"/>
                    <a:pt x="109" y="253"/>
                    <a:pt x="109" y="253"/>
                  </a:cubicBezTo>
                  <a:cubicBezTo>
                    <a:pt x="110" y="252"/>
                    <a:pt x="110" y="252"/>
                    <a:pt x="110" y="252"/>
                  </a:cubicBezTo>
                  <a:cubicBezTo>
                    <a:pt x="113" y="266"/>
                    <a:pt x="113" y="266"/>
                    <a:pt x="113" y="266"/>
                  </a:cubicBezTo>
                  <a:cubicBezTo>
                    <a:pt x="117" y="271"/>
                    <a:pt x="117" y="271"/>
                    <a:pt x="117" y="271"/>
                  </a:cubicBezTo>
                  <a:cubicBezTo>
                    <a:pt x="118" y="271"/>
                    <a:pt x="118" y="271"/>
                    <a:pt x="118" y="271"/>
                  </a:cubicBezTo>
                  <a:cubicBezTo>
                    <a:pt x="120" y="277"/>
                    <a:pt x="120" y="277"/>
                    <a:pt x="120" y="277"/>
                  </a:cubicBezTo>
                  <a:cubicBezTo>
                    <a:pt x="126" y="282"/>
                    <a:pt x="126" y="282"/>
                    <a:pt x="126" y="282"/>
                  </a:cubicBezTo>
                  <a:cubicBezTo>
                    <a:pt x="127" y="283"/>
                    <a:pt x="129" y="283"/>
                    <a:pt x="131" y="283"/>
                  </a:cubicBezTo>
                  <a:cubicBezTo>
                    <a:pt x="133" y="283"/>
                    <a:pt x="133" y="283"/>
                    <a:pt x="133" y="283"/>
                  </a:cubicBezTo>
                  <a:cubicBezTo>
                    <a:pt x="137" y="282"/>
                    <a:pt x="137" y="282"/>
                    <a:pt x="137" y="282"/>
                  </a:cubicBezTo>
                  <a:cubicBezTo>
                    <a:pt x="140" y="280"/>
                    <a:pt x="142" y="279"/>
                    <a:pt x="146" y="279"/>
                  </a:cubicBezTo>
                  <a:cubicBezTo>
                    <a:pt x="148" y="278"/>
                    <a:pt x="148" y="278"/>
                    <a:pt x="148" y="278"/>
                  </a:cubicBezTo>
                  <a:cubicBezTo>
                    <a:pt x="154" y="277"/>
                    <a:pt x="154" y="277"/>
                    <a:pt x="154" y="277"/>
                  </a:cubicBezTo>
                  <a:cubicBezTo>
                    <a:pt x="156" y="277"/>
                    <a:pt x="156" y="278"/>
                    <a:pt x="158" y="279"/>
                  </a:cubicBezTo>
                  <a:cubicBezTo>
                    <a:pt x="166" y="274"/>
                    <a:pt x="166" y="274"/>
                    <a:pt x="166" y="274"/>
                  </a:cubicBezTo>
                  <a:cubicBezTo>
                    <a:pt x="166" y="274"/>
                    <a:pt x="166" y="274"/>
                    <a:pt x="166" y="274"/>
                  </a:cubicBezTo>
                  <a:cubicBezTo>
                    <a:pt x="167" y="274"/>
                    <a:pt x="167" y="274"/>
                    <a:pt x="167" y="274"/>
                  </a:cubicBezTo>
                  <a:cubicBezTo>
                    <a:pt x="168" y="274"/>
                    <a:pt x="168" y="274"/>
                    <a:pt x="168" y="274"/>
                  </a:cubicBezTo>
                  <a:cubicBezTo>
                    <a:pt x="168" y="274"/>
                    <a:pt x="168" y="274"/>
                    <a:pt x="168" y="274"/>
                  </a:cubicBezTo>
                  <a:cubicBezTo>
                    <a:pt x="172" y="278"/>
                    <a:pt x="173" y="281"/>
                    <a:pt x="173" y="283"/>
                  </a:cubicBezTo>
                  <a:cubicBezTo>
                    <a:pt x="177" y="289"/>
                    <a:pt x="177" y="289"/>
                    <a:pt x="177" y="289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0" y="289"/>
                    <a:pt x="180" y="289"/>
                    <a:pt x="180" y="289"/>
                  </a:cubicBezTo>
                  <a:cubicBezTo>
                    <a:pt x="179" y="287"/>
                    <a:pt x="179" y="286"/>
                    <a:pt x="180" y="285"/>
                  </a:cubicBezTo>
                  <a:cubicBezTo>
                    <a:pt x="180" y="284"/>
                    <a:pt x="182" y="283"/>
                    <a:pt x="184" y="283"/>
                  </a:cubicBezTo>
                  <a:cubicBezTo>
                    <a:pt x="199" y="282"/>
                    <a:pt x="199" y="282"/>
                    <a:pt x="199" y="282"/>
                  </a:cubicBezTo>
                  <a:cubicBezTo>
                    <a:pt x="200" y="282"/>
                    <a:pt x="200" y="282"/>
                    <a:pt x="200" y="282"/>
                  </a:cubicBezTo>
                  <a:cubicBezTo>
                    <a:pt x="200" y="282"/>
                    <a:pt x="200" y="282"/>
                    <a:pt x="200" y="282"/>
                  </a:cubicBezTo>
                  <a:cubicBezTo>
                    <a:pt x="200" y="283"/>
                    <a:pt x="200" y="283"/>
                    <a:pt x="200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91"/>
                    <a:pt x="206" y="291"/>
                    <a:pt x="206" y="291"/>
                  </a:cubicBezTo>
                  <a:cubicBezTo>
                    <a:pt x="205" y="296"/>
                    <a:pt x="205" y="296"/>
                    <a:pt x="205" y="296"/>
                  </a:cubicBezTo>
                  <a:cubicBezTo>
                    <a:pt x="205" y="296"/>
                    <a:pt x="205" y="296"/>
                    <a:pt x="205" y="296"/>
                  </a:cubicBezTo>
                  <a:cubicBezTo>
                    <a:pt x="210" y="297"/>
                    <a:pt x="210" y="297"/>
                    <a:pt x="210" y="297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0" y="296"/>
                    <a:pt x="210" y="295"/>
                    <a:pt x="211" y="294"/>
                  </a:cubicBezTo>
                  <a:cubicBezTo>
                    <a:pt x="213" y="294"/>
                    <a:pt x="213" y="294"/>
                    <a:pt x="213" y="294"/>
                  </a:cubicBezTo>
                  <a:cubicBezTo>
                    <a:pt x="226" y="303"/>
                    <a:pt x="226" y="303"/>
                    <a:pt x="226" y="303"/>
                  </a:cubicBezTo>
                  <a:cubicBezTo>
                    <a:pt x="228" y="304"/>
                    <a:pt x="228" y="306"/>
                    <a:pt x="229" y="308"/>
                  </a:cubicBezTo>
                  <a:cubicBezTo>
                    <a:pt x="229" y="313"/>
                    <a:pt x="229" y="313"/>
                    <a:pt x="229" y="313"/>
                  </a:cubicBezTo>
                  <a:cubicBezTo>
                    <a:pt x="234" y="314"/>
                    <a:pt x="234" y="314"/>
                    <a:pt x="234" y="314"/>
                  </a:cubicBezTo>
                  <a:cubicBezTo>
                    <a:pt x="236" y="309"/>
                    <a:pt x="236" y="309"/>
                    <a:pt x="236" y="309"/>
                  </a:cubicBezTo>
                  <a:cubicBezTo>
                    <a:pt x="235" y="307"/>
                    <a:pt x="234" y="304"/>
                    <a:pt x="235" y="303"/>
                  </a:cubicBezTo>
                  <a:cubicBezTo>
                    <a:pt x="235" y="301"/>
                    <a:pt x="236" y="300"/>
                    <a:pt x="237" y="299"/>
                  </a:cubicBezTo>
                  <a:cubicBezTo>
                    <a:pt x="238" y="298"/>
                    <a:pt x="238" y="298"/>
                    <a:pt x="238" y="298"/>
                  </a:cubicBezTo>
                  <a:cubicBezTo>
                    <a:pt x="238" y="297"/>
                    <a:pt x="239" y="297"/>
                    <a:pt x="240" y="296"/>
                  </a:cubicBezTo>
                  <a:cubicBezTo>
                    <a:pt x="243" y="297"/>
                    <a:pt x="243" y="297"/>
                    <a:pt x="243" y="297"/>
                  </a:cubicBezTo>
                  <a:cubicBezTo>
                    <a:pt x="245" y="298"/>
                    <a:pt x="247" y="302"/>
                    <a:pt x="248" y="309"/>
                  </a:cubicBezTo>
                  <a:cubicBezTo>
                    <a:pt x="248" y="310"/>
                    <a:pt x="248" y="310"/>
                    <a:pt x="248" y="310"/>
                  </a:cubicBezTo>
                  <a:cubicBezTo>
                    <a:pt x="248" y="310"/>
                    <a:pt x="248" y="310"/>
                    <a:pt x="248" y="310"/>
                  </a:cubicBezTo>
                  <a:cubicBezTo>
                    <a:pt x="249" y="312"/>
                    <a:pt x="251" y="313"/>
                    <a:pt x="255" y="314"/>
                  </a:cubicBezTo>
                  <a:cubicBezTo>
                    <a:pt x="255" y="314"/>
                    <a:pt x="255" y="314"/>
                    <a:pt x="255" y="314"/>
                  </a:cubicBezTo>
                  <a:cubicBezTo>
                    <a:pt x="256" y="314"/>
                    <a:pt x="256" y="314"/>
                    <a:pt x="256" y="314"/>
                  </a:cubicBezTo>
                  <a:cubicBezTo>
                    <a:pt x="268" y="328"/>
                    <a:pt x="268" y="328"/>
                    <a:pt x="268" y="328"/>
                  </a:cubicBezTo>
                  <a:cubicBezTo>
                    <a:pt x="268" y="328"/>
                    <a:pt x="268" y="328"/>
                    <a:pt x="268" y="328"/>
                  </a:cubicBezTo>
                  <a:cubicBezTo>
                    <a:pt x="274" y="326"/>
                    <a:pt x="274" y="326"/>
                    <a:pt x="274" y="326"/>
                  </a:cubicBezTo>
                  <a:cubicBezTo>
                    <a:pt x="274" y="324"/>
                    <a:pt x="274" y="324"/>
                    <a:pt x="274" y="324"/>
                  </a:cubicBezTo>
                  <a:cubicBezTo>
                    <a:pt x="272" y="322"/>
                    <a:pt x="272" y="320"/>
                    <a:pt x="272" y="318"/>
                  </a:cubicBezTo>
                  <a:cubicBezTo>
                    <a:pt x="272" y="316"/>
                    <a:pt x="274" y="313"/>
                    <a:pt x="278" y="310"/>
                  </a:cubicBezTo>
                  <a:cubicBezTo>
                    <a:pt x="284" y="304"/>
                    <a:pt x="284" y="304"/>
                    <a:pt x="284" y="304"/>
                  </a:cubicBezTo>
                  <a:cubicBezTo>
                    <a:pt x="292" y="310"/>
                    <a:pt x="292" y="310"/>
                    <a:pt x="292" y="310"/>
                  </a:cubicBezTo>
                  <a:cubicBezTo>
                    <a:pt x="294" y="310"/>
                    <a:pt x="294" y="310"/>
                    <a:pt x="294" y="310"/>
                  </a:cubicBezTo>
                  <a:cubicBezTo>
                    <a:pt x="296" y="301"/>
                    <a:pt x="296" y="301"/>
                    <a:pt x="296" y="301"/>
                  </a:cubicBezTo>
                  <a:cubicBezTo>
                    <a:pt x="296" y="299"/>
                    <a:pt x="296" y="299"/>
                    <a:pt x="296" y="299"/>
                  </a:cubicBezTo>
                  <a:cubicBezTo>
                    <a:pt x="297" y="299"/>
                    <a:pt x="297" y="299"/>
                    <a:pt x="297" y="299"/>
                  </a:cubicBezTo>
                  <a:cubicBezTo>
                    <a:pt x="304" y="300"/>
                    <a:pt x="304" y="300"/>
                    <a:pt x="304" y="300"/>
                  </a:cubicBezTo>
                  <a:cubicBezTo>
                    <a:pt x="305" y="301"/>
                    <a:pt x="306" y="302"/>
                    <a:pt x="306" y="304"/>
                  </a:cubicBezTo>
                  <a:cubicBezTo>
                    <a:pt x="306" y="306"/>
                    <a:pt x="304" y="308"/>
                    <a:pt x="303" y="309"/>
                  </a:cubicBezTo>
                  <a:cubicBezTo>
                    <a:pt x="304" y="310"/>
                    <a:pt x="304" y="310"/>
                    <a:pt x="304" y="310"/>
                  </a:cubicBezTo>
                  <a:cubicBezTo>
                    <a:pt x="308" y="312"/>
                    <a:pt x="312" y="314"/>
                    <a:pt x="314" y="314"/>
                  </a:cubicBezTo>
                  <a:cubicBezTo>
                    <a:pt x="314" y="314"/>
                    <a:pt x="314" y="314"/>
                    <a:pt x="314" y="314"/>
                  </a:cubicBezTo>
                  <a:cubicBezTo>
                    <a:pt x="314" y="314"/>
                    <a:pt x="314" y="314"/>
                    <a:pt x="314" y="314"/>
                  </a:cubicBezTo>
                  <a:cubicBezTo>
                    <a:pt x="320" y="317"/>
                    <a:pt x="320" y="317"/>
                    <a:pt x="320" y="317"/>
                  </a:cubicBezTo>
                  <a:cubicBezTo>
                    <a:pt x="324" y="316"/>
                    <a:pt x="324" y="316"/>
                    <a:pt x="324" y="316"/>
                  </a:cubicBezTo>
                  <a:cubicBezTo>
                    <a:pt x="318" y="287"/>
                    <a:pt x="318" y="287"/>
                    <a:pt x="318" y="287"/>
                  </a:cubicBezTo>
                  <a:cubicBezTo>
                    <a:pt x="314" y="285"/>
                    <a:pt x="310" y="280"/>
                    <a:pt x="306" y="274"/>
                  </a:cubicBezTo>
                  <a:cubicBezTo>
                    <a:pt x="304" y="270"/>
                    <a:pt x="305" y="263"/>
                    <a:pt x="312" y="255"/>
                  </a:cubicBezTo>
                  <a:cubicBezTo>
                    <a:pt x="315" y="251"/>
                    <a:pt x="320" y="247"/>
                    <a:pt x="324" y="243"/>
                  </a:cubicBezTo>
                  <a:cubicBezTo>
                    <a:pt x="324" y="243"/>
                    <a:pt x="324" y="243"/>
                    <a:pt x="324" y="243"/>
                  </a:cubicBezTo>
                  <a:cubicBezTo>
                    <a:pt x="325" y="242"/>
                    <a:pt x="325" y="242"/>
                    <a:pt x="325" y="242"/>
                  </a:cubicBezTo>
                  <a:cubicBezTo>
                    <a:pt x="330" y="242"/>
                    <a:pt x="330" y="242"/>
                    <a:pt x="330" y="242"/>
                  </a:cubicBezTo>
                  <a:cubicBezTo>
                    <a:pt x="331" y="243"/>
                    <a:pt x="331" y="243"/>
                    <a:pt x="331" y="243"/>
                  </a:cubicBezTo>
                  <a:cubicBezTo>
                    <a:pt x="336" y="245"/>
                    <a:pt x="336" y="245"/>
                    <a:pt x="336" y="245"/>
                  </a:cubicBezTo>
                  <a:cubicBezTo>
                    <a:pt x="346" y="245"/>
                    <a:pt x="346" y="245"/>
                    <a:pt x="346" y="245"/>
                  </a:cubicBezTo>
                  <a:cubicBezTo>
                    <a:pt x="350" y="243"/>
                    <a:pt x="353" y="237"/>
                    <a:pt x="357" y="227"/>
                  </a:cubicBezTo>
                  <a:cubicBezTo>
                    <a:pt x="360" y="222"/>
                    <a:pt x="360" y="210"/>
                    <a:pt x="358" y="19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Freeform 31"/>
            <p:cNvSpPr>
              <a:spLocks/>
            </p:cNvSpPr>
            <p:nvPr/>
          </p:nvSpPr>
          <p:spPr bwMode="auto">
            <a:xfrm>
              <a:off x="4122299" y="3226572"/>
              <a:ext cx="611632" cy="381513"/>
            </a:xfrm>
            <a:custGeom>
              <a:avLst/>
              <a:gdLst>
                <a:gd name="T0" fmla="*/ 198 w 218"/>
                <a:gd name="T1" fmla="*/ 4 h 136"/>
                <a:gd name="T2" fmla="*/ 180 w 218"/>
                <a:gd name="T3" fmla="*/ 6 h 136"/>
                <a:gd name="T4" fmla="*/ 136 w 218"/>
                <a:gd name="T5" fmla="*/ 21 h 136"/>
                <a:gd name="T6" fmla="*/ 137 w 218"/>
                <a:gd name="T7" fmla="*/ 31 h 136"/>
                <a:gd name="T8" fmla="*/ 107 w 218"/>
                <a:gd name="T9" fmla="*/ 26 h 136"/>
                <a:gd name="T10" fmla="*/ 85 w 218"/>
                <a:gd name="T11" fmla="*/ 0 h 136"/>
                <a:gd name="T12" fmla="*/ 76 w 218"/>
                <a:gd name="T13" fmla="*/ 10 h 136"/>
                <a:gd name="T14" fmla="*/ 64 w 218"/>
                <a:gd name="T15" fmla="*/ 4 h 136"/>
                <a:gd name="T16" fmla="*/ 60 w 218"/>
                <a:gd name="T17" fmla="*/ 10 h 136"/>
                <a:gd name="T18" fmla="*/ 52 w 218"/>
                <a:gd name="T19" fmla="*/ 13 h 136"/>
                <a:gd name="T20" fmla="*/ 7 w 218"/>
                <a:gd name="T21" fmla="*/ 64 h 136"/>
                <a:gd name="T22" fmla="*/ 12 w 218"/>
                <a:gd name="T23" fmla="*/ 76 h 136"/>
                <a:gd name="T24" fmla="*/ 11 w 218"/>
                <a:gd name="T25" fmla="*/ 76 h 136"/>
                <a:gd name="T26" fmla="*/ 18 w 218"/>
                <a:gd name="T27" fmla="*/ 104 h 136"/>
                <a:gd name="T28" fmla="*/ 0 w 218"/>
                <a:gd name="T29" fmla="*/ 115 h 136"/>
                <a:gd name="T30" fmla="*/ 8 w 218"/>
                <a:gd name="T31" fmla="*/ 122 h 136"/>
                <a:gd name="T32" fmla="*/ 10 w 218"/>
                <a:gd name="T33" fmla="*/ 125 h 136"/>
                <a:gd name="T34" fmla="*/ 33 w 218"/>
                <a:gd name="T35" fmla="*/ 136 h 136"/>
                <a:gd name="T36" fmla="*/ 42 w 218"/>
                <a:gd name="T37" fmla="*/ 127 h 136"/>
                <a:gd name="T38" fmla="*/ 58 w 218"/>
                <a:gd name="T39" fmla="*/ 120 h 136"/>
                <a:gd name="T40" fmla="*/ 60 w 218"/>
                <a:gd name="T41" fmla="*/ 122 h 136"/>
                <a:gd name="T42" fmla="*/ 60 w 218"/>
                <a:gd name="T43" fmla="*/ 122 h 136"/>
                <a:gd name="T44" fmla="*/ 75 w 218"/>
                <a:gd name="T45" fmla="*/ 132 h 136"/>
                <a:gd name="T46" fmla="*/ 93 w 218"/>
                <a:gd name="T47" fmla="*/ 126 h 136"/>
                <a:gd name="T48" fmla="*/ 107 w 218"/>
                <a:gd name="T49" fmla="*/ 125 h 136"/>
                <a:gd name="T50" fmla="*/ 108 w 218"/>
                <a:gd name="T51" fmla="*/ 124 h 136"/>
                <a:gd name="T52" fmla="*/ 120 w 218"/>
                <a:gd name="T53" fmla="*/ 110 h 136"/>
                <a:gd name="T54" fmla="*/ 126 w 218"/>
                <a:gd name="T55" fmla="*/ 107 h 136"/>
                <a:gd name="T56" fmla="*/ 126 w 218"/>
                <a:gd name="T57" fmla="*/ 107 h 136"/>
                <a:gd name="T58" fmla="*/ 130 w 218"/>
                <a:gd name="T59" fmla="*/ 108 h 136"/>
                <a:gd name="T60" fmla="*/ 135 w 218"/>
                <a:gd name="T61" fmla="*/ 88 h 136"/>
                <a:gd name="T62" fmla="*/ 141 w 218"/>
                <a:gd name="T63" fmla="*/ 87 h 136"/>
                <a:gd name="T64" fmla="*/ 149 w 218"/>
                <a:gd name="T65" fmla="*/ 70 h 136"/>
                <a:gd name="T66" fmla="*/ 152 w 218"/>
                <a:gd name="T67" fmla="*/ 60 h 136"/>
                <a:gd name="T68" fmla="*/ 162 w 218"/>
                <a:gd name="T69" fmla="*/ 56 h 136"/>
                <a:gd name="T70" fmla="*/ 162 w 218"/>
                <a:gd name="T71" fmla="*/ 55 h 136"/>
                <a:gd name="T72" fmla="*/ 170 w 218"/>
                <a:gd name="T73" fmla="*/ 48 h 136"/>
                <a:gd name="T74" fmla="*/ 165 w 218"/>
                <a:gd name="T75" fmla="*/ 48 h 136"/>
                <a:gd name="T76" fmla="*/ 165 w 218"/>
                <a:gd name="T77" fmla="*/ 44 h 136"/>
                <a:gd name="T78" fmla="*/ 167 w 218"/>
                <a:gd name="T79" fmla="*/ 44 h 136"/>
                <a:gd name="T80" fmla="*/ 177 w 218"/>
                <a:gd name="T81" fmla="*/ 39 h 136"/>
                <a:gd name="T82" fmla="*/ 203 w 218"/>
                <a:gd name="T83" fmla="*/ 21 h 136"/>
                <a:gd name="T84" fmla="*/ 214 w 218"/>
                <a:gd name="T85" fmla="*/ 24 h 136"/>
                <a:gd name="T86" fmla="*/ 212 w 218"/>
                <a:gd name="T87" fmla="*/ 15 h 136"/>
                <a:gd name="T88" fmla="*/ 213 w 218"/>
                <a:gd name="T89" fmla="*/ 14 h 136"/>
                <a:gd name="T90" fmla="*/ 216 w 218"/>
                <a:gd name="T91" fmla="*/ 6 h 136"/>
                <a:gd name="T92" fmla="*/ 214 w 218"/>
                <a:gd name="T93" fmla="*/ 7 h 136"/>
                <a:gd name="T94" fmla="*/ 205 w 218"/>
                <a:gd name="T95" fmla="*/ 8 h 136"/>
                <a:gd name="T96" fmla="*/ 203 w 218"/>
                <a:gd name="T97" fmla="*/ 8 h 136"/>
                <a:gd name="T98" fmla="*/ 202 w 218"/>
                <a:gd name="T99" fmla="*/ 7 h 136"/>
                <a:gd name="T100" fmla="*/ 199 w 218"/>
                <a:gd name="T101" fmla="*/ 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8" h="136">
                  <a:moveTo>
                    <a:pt x="199" y="4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98" y="6"/>
                    <a:pt x="197" y="8"/>
                    <a:pt x="195" y="8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69" y="4"/>
                    <a:pt x="162" y="2"/>
                    <a:pt x="158" y="0"/>
                  </a:cubicBezTo>
                  <a:cubicBezTo>
                    <a:pt x="136" y="21"/>
                    <a:pt x="136" y="21"/>
                    <a:pt x="136" y="21"/>
                  </a:cubicBezTo>
                  <a:cubicBezTo>
                    <a:pt x="137" y="30"/>
                    <a:pt x="137" y="30"/>
                    <a:pt x="137" y="30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35" y="31"/>
                    <a:pt x="135" y="31"/>
                    <a:pt x="135" y="31"/>
                  </a:cubicBezTo>
                  <a:cubicBezTo>
                    <a:pt x="118" y="34"/>
                    <a:pt x="108" y="32"/>
                    <a:pt x="107" y="26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6" y="4"/>
                    <a:pt x="74" y="1"/>
                    <a:pt x="73" y="0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43" y="20"/>
                    <a:pt x="35" y="28"/>
                    <a:pt x="28" y="36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9"/>
                    <a:pt x="10" y="82"/>
                    <a:pt x="13" y="86"/>
                  </a:cubicBezTo>
                  <a:cubicBezTo>
                    <a:pt x="16" y="92"/>
                    <a:pt x="18" y="97"/>
                    <a:pt x="18" y="104"/>
                  </a:cubicBezTo>
                  <a:cubicBezTo>
                    <a:pt x="18" y="105"/>
                    <a:pt x="18" y="105"/>
                    <a:pt x="18" y="10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9" y="123"/>
                    <a:pt x="10" y="124"/>
                    <a:pt x="10" y="124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9" y="127"/>
                    <a:pt x="12" y="130"/>
                    <a:pt x="18" y="132"/>
                  </a:cubicBezTo>
                  <a:cubicBezTo>
                    <a:pt x="33" y="136"/>
                    <a:pt x="33" y="136"/>
                    <a:pt x="33" y="136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6" y="115"/>
                    <a:pt x="46" y="115"/>
                    <a:pt x="46" y="115"/>
                  </a:cubicBezTo>
                  <a:cubicBezTo>
                    <a:pt x="58" y="120"/>
                    <a:pt x="58" y="120"/>
                    <a:pt x="58" y="120"/>
                  </a:cubicBezTo>
                  <a:cubicBezTo>
                    <a:pt x="60" y="121"/>
                    <a:pt x="60" y="121"/>
                    <a:pt x="60" y="121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58" y="127"/>
                    <a:pt x="59" y="130"/>
                    <a:pt x="62" y="132"/>
                  </a:cubicBezTo>
                  <a:cubicBezTo>
                    <a:pt x="75" y="132"/>
                    <a:pt x="75" y="132"/>
                    <a:pt x="75" y="132"/>
                  </a:cubicBezTo>
                  <a:cubicBezTo>
                    <a:pt x="80" y="132"/>
                    <a:pt x="83" y="130"/>
                    <a:pt x="86" y="128"/>
                  </a:cubicBezTo>
                  <a:cubicBezTo>
                    <a:pt x="87" y="126"/>
                    <a:pt x="90" y="126"/>
                    <a:pt x="93" y="126"/>
                  </a:cubicBezTo>
                  <a:cubicBezTo>
                    <a:pt x="98" y="127"/>
                    <a:pt x="102" y="128"/>
                    <a:pt x="104" y="132"/>
                  </a:cubicBezTo>
                  <a:cubicBezTo>
                    <a:pt x="107" y="125"/>
                    <a:pt x="107" y="125"/>
                    <a:pt x="107" y="125"/>
                  </a:cubicBezTo>
                  <a:cubicBezTo>
                    <a:pt x="108" y="124"/>
                    <a:pt x="108" y="124"/>
                    <a:pt x="108" y="124"/>
                  </a:cubicBezTo>
                  <a:cubicBezTo>
                    <a:pt x="108" y="124"/>
                    <a:pt x="108" y="124"/>
                    <a:pt x="108" y="124"/>
                  </a:cubicBezTo>
                  <a:cubicBezTo>
                    <a:pt x="110" y="123"/>
                    <a:pt x="112" y="121"/>
                    <a:pt x="113" y="118"/>
                  </a:cubicBezTo>
                  <a:cubicBezTo>
                    <a:pt x="114" y="115"/>
                    <a:pt x="116" y="112"/>
                    <a:pt x="120" y="110"/>
                  </a:cubicBezTo>
                  <a:cubicBezTo>
                    <a:pt x="125" y="107"/>
                    <a:pt x="125" y="107"/>
                    <a:pt x="125" y="107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5" y="88"/>
                    <a:pt x="135" y="88"/>
                    <a:pt x="135" y="88"/>
                  </a:cubicBezTo>
                  <a:cubicBezTo>
                    <a:pt x="135" y="88"/>
                    <a:pt x="135" y="88"/>
                    <a:pt x="135" y="88"/>
                  </a:cubicBezTo>
                  <a:cubicBezTo>
                    <a:pt x="141" y="87"/>
                    <a:pt x="141" y="87"/>
                    <a:pt x="141" y="87"/>
                  </a:cubicBezTo>
                  <a:cubicBezTo>
                    <a:pt x="148" y="82"/>
                    <a:pt x="151" y="79"/>
                    <a:pt x="150" y="76"/>
                  </a:cubicBezTo>
                  <a:cubicBezTo>
                    <a:pt x="149" y="70"/>
                    <a:pt x="149" y="70"/>
                    <a:pt x="149" y="70"/>
                  </a:cubicBezTo>
                  <a:cubicBezTo>
                    <a:pt x="148" y="66"/>
                    <a:pt x="148" y="63"/>
                    <a:pt x="148" y="62"/>
                  </a:cubicBezTo>
                  <a:cubicBezTo>
                    <a:pt x="150" y="60"/>
                    <a:pt x="150" y="60"/>
                    <a:pt x="152" y="60"/>
                  </a:cubicBezTo>
                  <a:cubicBezTo>
                    <a:pt x="154" y="60"/>
                    <a:pt x="158" y="61"/>
                    <a:pt x="161" y="62"/>
                  </a:cubicBezTo>
                  <a:cubicBezTo>
                    <a:pt x="162" y="56"/>
                    <a:pt x="162" y="56"/>
                    <a:pt x="162" y="56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9" y="52"/>
                    <a:pt x="169" y="52"/>
                    <a:pt x="169" y="52"/>
                  </a:cubicBezTo>
                  <a:cubicBezTo>
                    <a:pt x="170" y="48"/>
                    <a:pt x="170" y="48"/>
                    <a:pt x="170" y="48"/>
                  </a:cubicBezTo>
                  <a:cubicBezTo>
                    <a:pt x="166" y="48"/>
                    <a:pt x="166" y="48"/>
                    <a:pt x="166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5" y="46"/>
                    <a:pt x="165" y="46"/>
                    <a:pt x="165" y="46"/>
                  </a:cubicBezTo>
                  <a:cubicBezTo>
                    <a:pt x="165" y="44"/>
                    <a:pt x="165" y="44"/>
                    <a:pt x="165" y="44"/>
                  </a:cubicBezTo>
                  <a:cubicBezTo>
                    <a:pt x="166" y="44"/>
                    <a:pt x="166" y="44"/>
                    <a:pt x="166" y="44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68" y="44"/>
                    <a:pt x="168" y="44"/>
                    <a:pt x="168" y="44"/>
                  </a:cubicBezTo>
                  <a:cubicBezTo>
                    <a:pt x="170" y="44"/>
                    <a:pt x="174" y="42"/>
                    <a:pt x="177" y="39"/>
                  </a:cubicBezTo>
                  <a:cubicBezTo>
                    <a:pt x="202" y="21"/>
                    <a:pt x="202" y="21"/>
                    <a:pt x="202" y="21"/>
                  </a:cubicBezTo>
                  <a:cubicBezTo>
                    <a:pt x="203" y="21"/>
                    <a:pt x="203" y="21"/>
                    <a:pt x="203" y="21"/>
                  </a:cubicBezTo>
                  <a:cubicBezTo>
                    <a:pt x="211" y="24"/>
                    <a:pt x="211" y="24"/>
                    <a:pt x="211" y="24"/>
                  </a:cubicBezTo>
                  <a:cubicBezTo>
                    <a:pt x="214" y="24"/>
                    <a:pt x="214" y="24"/>
                    <a:pt x="214" y="24"/>
                  </a:cubicBezTo>
                  <a:cubicBezTo>
                    <a:pt x="212" y="16"/>
                    <a:pt x="212" y="16"/>
                    <a:pt x="212" y="16"/>
                  </a:cubicBezTo>
                  <a:cubicBezTo>
                    <a:pt x="212" y="15"/>
                    <a:pt x="212" y="15"/>
                    <a:pt x="212" y="15"/>
                  </a:cubicBezTo>
                  <a:cubicBezTo>
                    <a:pt x="213" y="14"/>
                    <a:pt x="213" y="14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ubicBezTo>
                    <a:pt x="218" y="7"/>
                    <a:pt x="218" y="7"/>
                    <a:pt x="218" y="7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4" y="7"/>
                    <a:pt x="214" y="7"/>
                    <a:pt x="214" y="7"/>
                  </a:cubicBezTo>
                  <a:cubicBezTo>
                    <a:pt x="214" y="7"/>
                    <a:pt x="214" y="7"/>
                    <a:pt x="214" y="7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05" y="8"/>
                    <a:pt x="205" y="8"/>
                    <a:pt x="205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2" y="7"/>
                    <a:pt x="202" y="7"/>
                    <a:pt x="202" y="7"/>
                  </a:cubicBezTo>
                  <a:cubicBezTo>
                    <a:pt x="201" y="4"/>
                    <a:pt x="201" y="4"/>
                    <a:pt x="201" y="4"/>
                  </a:cubicBezTo>
                  <a:lnTo>
                    <a:pt x="19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Freeform 32"/>
            <p:cNvSpPr>
              <a:spLocks/>
            </p:cNvSpPr>
            <p:nvPr/>
          </p:nvSpPr>
          <p:spPr bwMode="auto">
            <a:xfrm>
              <a:off x="4694292" y="3860775"/>
              <a:ext cx="95241" cy="84230"/>
            </a:xfrm>
            <a:custGeom>
              <a:avLst/>
              <a:gdLst>
                <a:gd name="T0" fmla="*/ 31 w 34"/>
                <a:gd name="T1" fmla="*/ 16 h 30"/>
                <a:gd name="T2" fmla="*/ 34 w 34"/>
                <a:gd name="T3" fmla="*/ 13 h 30"/>
                <a:gd name="T4" fmla="*/ 34 w 34"/>
                <a:gd name="T5" fmla="*/ 13 h 30"/>
                <a:gd name="T6" fmla="*/ 34 w 34"/>
                <a:gd name="T7" fmla="*/ 13 h 30"/>
                <a:gd name="T8" fmla="*/ 34 w 34"/>
                <a:gd name="T9" fmla="*/ 12 h 30"/>
                <a:gd name="T10" fmla="*/ 24 w 34"/>
                <a:gd name="T11" fmla="*/ 4 h 30"/>
                <a:gd name="T12" fmla="*/ 11 w 34"/>
                <a:gd name="T13" fmla="*/ 0 h 30"/>
                <a:gd name="T14" fmla="*/ 6 w 34"/>
                <a:gd name="T15" fmla="*/ 2 h 30"/>
                <a:gd name="T16" fmla="*/ 6 w 34"/>
                <a:gd name="T17" fmla="*/ 10 h 30"/>
                <a:gd name="T18" fmla="*/ 2 w 34"/>
                <a:gd name="T19" fmla="*/ 18 h 30"/>
                <a:gd name="T20" fmla="*/ 0 w 34"/>
                <a:gd name="T21" fmla="*/ 20 h 30"/>
                <a:gd name="T22" fmla="*/ 4 w 34"/>
                <a:gd name="T23" fmla="*/ 25 h 30"/>
                <a:gd name="T24" fmla="*/ 4 w 34"/>
                <a:gd name="T25" fmla="*/ 25 h 30"/>
                <a:gd name="T26" fmla="*/ 6 w 34"/>
                <a:gd name="T27" fmla="*/ 28 h 30"/>
                <a:gd name="T28" fmla="*/ 10 w 34"/>
                <a:gd name="T29" fmla="*/ 30 h 30"/>
                <a:gd name="T30" fmla="*/ 17 w 34"/>
                <a:gd name="T31" fmla="*/ 28 h 30"/>
                <a:gd name="T32" fmla="*/ 26 w 34"/>
                <a:gd name="T33" fmla="*/ 29 h 30"/>
                <a:gd name="T34" fmla="*/ 26 w 34"/>
                <a:gd name="T35" fmla="*/ 26 h 30"/>
                <a:gd name="T36" fmla="*/ 31 w 34"/>
                <a:gd name="T37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0">
                  <a:moveTo>
                    <a:pt x="31" y="16"/>
                  </a:move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18" y="1"/>
                    <a:pt x="14" y="0"/>
                    <a:pt x="11" y="0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3"/>
                    <a:pt x="4" y="16"/>
                    <a:pt x="2" y="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3" y="28"/>
                    <a:pt x="15" y="27"/>
                    <a:pt x="17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1"/>
                    <a:pt x="28" y="18"/>
                    <a:pt x="31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Freeform 33"/>
            <p:cNvSpPr>
              <a:spLocks/>
            </p:cNvSpPr>
            <p:nvPr/>
          </p:nvSpPr>
          <p:spPr bwMode="auto">
            <a:xfrm>
              <a:off x="4248370" y="3540921"/>
              <a:ext cx="530153" cy="409588"/>
            </a:xfrm>
            <a:custGeom>
              <a:avLst/>
              <a:gdLst>
                <a:gd name="T0" fmla="*/ 120 w 189"/>
                <a:gd name="T1" fmla="*/ 22 h 146"/>
                <a:gd name="T2" fmla="*/ 85 w 189"/>
                <a:gd name="T3" fmla="*/ 8 h 146"/>
                <a:gd name="T4" fmla="*/ 85 w 189"/>
                <a:gd name="T5" fmla="*/ 1 h 146"/>
                <a:gd name="T6" fmla="*/ 81 w 189"/>
                <a:gd name="T7" fmla="*/ 0 h 146"/>
                <a:gd name="T8" fmla="*/ 66 w 189"/>
                <a:gd name="T9" fmla="*/ 16 h 146"/>
                <a:gd name="T10" fmla="*/ 57 w 189"/>
                <a:gd name="T11" fmla="*/ 24 h 146"/>
                <a:gd name="T12" fmla="*/ 47 w 189"/>
                <a:gd name="T13" fmla="*/ 18 h 146"/>
                <a:gd name="T14" fmla="*/ 31 w 189"/>
                <a:gd name="T15" fmla="*/ 25 h 146"/>
                <a:gd name="T16" fmla="*/ 10 w 189"/>
                <a:gd name="T17" fmla="*/ 11 h 146"/>
                <a:gd name="T18" fmla="*/ 1 w 189"/>
                <a:gd name="T19" fmla="*/ 17 h 146"/>
                <a:gd name="T20" fmla="*/ 1 w 189"/>
                <a:gd name="T21" fmla="*/ 17 h 146"/>
                <a:gd name="T22" fmla="*/ 0 w 189"/>
                <a:gd name="T23" fmla="*/ 19 h 146"/>
                <a:gd name="T24" fmla="*/ 4 w 189"/>
                <a:gd name="T25" fmla="*/ 20 h 146"/>
                <a:gd name="T26" fmla="*/ 5 w 189"/>
                <a:gd name="T27" fmla="*/ 21 h 146"/>
                <a:gd name="T28" fmla="*/ 34 w 189"/>
                <a:gd name="T29" fmla="*/ 42 h 146"/>
                <a:gd name="T30" fmla="*/ 62 w 189"/>
                <a:gd name="T31" fmla="*/ 74 h 146"/>
                <a:gd name="T32" fmla="*/ 90 w 189"/>
                <a:gd name="T33" fmla="*/ 72 h 146"/>
                <a:gd name="T34" fmla="*/ 91 w 189"/>
                <a:gd name="T35" fmla="*/ 71 h 146"/>
                <a:gd name="T36" fmla="*/ 99 w 189"/>
                <a:gd name="T37" fmla="*/ 73 h 146"/>
                <a:gd name="T38" fmla="*/ 99 w 189"/>
                <a:gd name="T39" fmla="*/ 74 h 146"/>
                <a:gd name="T40" fmla="*/ 93 w 189"/>
                <a:gd name="T41" fmla="*/ 92 h 146"/>
                <a:gd name="T42" fmla="*/ 83 w 189"/>
                <a:gd name="T43" fmla="*/ 93 h 146"/>
                <a:gd name="T44" fmla="*/ 73 w 189"/>
                <a:gd name="T45" fmla="*/ 116 h 146"/>
                <a:gd name="T46" fmla="*/ 89 w 189"/>
                <a:gd name="T47" fmla="*/ 126 h 146"/>
                <a:gd name="T48" fmla="*/ 93 w 189"/>
                <a:gd name="T49" fmla="*/ 133 h 146"/>
                <a:gd name="T50" fmla="*/ 99 w 189"/>
                <a:gd name="T51" fmla="*/ 132 h 146"/>
                <a:gd name="T52" fmla="*/ 115 w 189"/>
                <a:gd name="T53" fmla="*/ 138 h 146"/>
                <a:gd name="T54" fmla="*/ 118 w 189"/>
                <a:gd name="T55" fmla="*/ 143 h 146"/>
                <a:gd name="T56" fmla="*/ 132 w 189"/>
                <a:gd name="T57" fmla="*/ 143 h 146"/>
                <a:gd name="T58" fmla="*/ 152 w 189"/>
                <a:gd name="T59" fmla="*/ 142 h 146"/>
                <a:gd name="T60" fmla="*/ 159 w 189"/>
                <a:gd name="T61" fmla="*/ 138 h 146"/>
                <a:gd name="T62" fmla="*/ 158 w 189"/>
                <a:gd name="T63" fmla="*/ 130 h 146"/>
                <a:gd name="T64" fmla="*/ 162 w 189"/>
                <a:gd name="T65" fmla="*/ 119 h 146"/>
                <a:gd name="T66" fmla="*/ 169 w 189"/>
                <a:gd name="T67" fmla="*/ 111 h 146"/>
                <a:gd name="T68" fmla="*/ 186 w 189"/>
                <a:gd name="T69" fmla="*/ 111 h 146"/>
                <a:gd name="T70" fmla="*/ 181 w 189"/>
                <a:gd name="T71" fmla="*/ 98 h 146"/>
                <a:gd name="T72" fmla="*/ 173 w 189"/>
                <a:gd name="T73" fmla="*/ 96 h 146"/>
                <a:gd name="T74" fmla="*/ 173 w 189"/>
                <a:gd name="T75" fmla="*/ 96 h 146"/>
                <a:gd name="T76" fmla="*/ 155 w 189"/>
                <a:gd name="T77" fmla="*/ 86 h 146"/>
                <a:gd name="T78" fmla="*/ 147 w 189"/>
                <a:gd name="T79" fmla="*/ 82 h 146"/>
                <a:gd name="T80" fmla="*/ 132 w 189"/>
                <a:gd name="T81" fmla="*/ 4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9" h="146">
                  <a:moveTo>
                    <a:pt x="132" y="42"/>
                  </a:moveTo>
                  <a:cubicBezTo>
                    <a:pt x="127" y="38"/>
                    <a:pt x="124" y="32"/>
                    <a:pt x="120" y="22"/>
                  </a:cubicBezTo>
                  <a:cubicBezTo>
                    <a:pt x="109" y="22"/>
                    <a:pt x="102" y="20"/>
                    <a:pt x="99" y="16"/>
                  </a:cubicBezTo>
                  <a:cubicBezTo>
                    <a:pt x="96" y="12"/>
                    <a:pt x="91" y="10"/>
                    <a:pt x="85" y="8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77" y="2"/>
                    <a:pt x="73" y="4"/>
                    <a:pt x="72" y="8"/>
                  </a:cubicBezTo>
                  <a:cubicBezTo>
                    <a:pt x="71" y="11"/>
                    <a:pt x="69" y="14"/>
                    <a:pt x="66" y="16"/>
                  </a:cubicBezTo>
                  <a:cubicBezTo>
                    <a:pt x="64" y="22"/>
                    <a:pt x="62" y="25"/>
                    <a:pt x="60" y="25"/>
                  </a:cubicBezTo>
                  <a:cubicBezTo>
                    <a:pt x="59" y="26"/>
                    <a:pt x="58" y="25"/>
                    <a:pt x="57" y="24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2" y="20"/>
                    <a:pt x="49" y="18"/>
                    <a:pt x="47" y="18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1" y="22"/>
                    <a:pt x="37" y="24"/>
                    <a:pt x="31" y="25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1" y="22"/>
                    <a:pt x="9" y="17"/>
                    <a:pt x="10" y="11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1" y="30"/>
                    <a:pt x="17" y="36"/>
                    <a:pt x="19" y="38"/>
                  </a:cubicBezTo>
                  <a:cubicBezTo>
                    <a:pt x="21" y="38"/>
                    <a:pt x="26" y="40"/>
                    <a:pt x="34" y="42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3" y="50"/>
                    <a:pt x="57" y="58"/>
                    <a:pt x="62" y="74"/>
                  </a:cubicBezTo>
                  <a:cubicBezTo>
                    <a:pt x="69" y="78"/>
                    <a:pt x="73" y="80"/>
                    <a:pt x="75" y="80"/>
                  </a:cubicBezTo>
                  <a:cubicBezTo>
                    <a:pt x="78" y="79"/>
                    <a:pt x="83" y="76"/>
                    <a:pt x="90" y="72"/>
                  </a:cubicBezTo>
                  <a:cubicBezTo>
                    <a:pt x="90" y="71"/>
                    <a:pt x="90" y="71"/>
                    <a:pt x="90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99" y="74"/>
                    <a:pt x="99" y="74"/>
                    <a:pt x="99" y="74"/>
                  </a:cubicBezTo>
                  <a:cubicBezTo>
                    <a:pt x="99" y="75"/>
                    <a:pt x="99" y="75"/>
                    <a:pt x="99" y="75"/>
                  </a:cubicBezTo>
                  <a:cubicBezTo>
                    <a:pt x="97" y="85"/>
                    <a:pt x="95" y="90"/>
                    <a:pt x="93" y="92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3" y="93"/>
                    <a:pt x="83" y="93"/>
                    <a:pt x="83" y="93"/>
                  </a:cubicBezTo>
                  <a:cubicBezTo>
                    <a:pt x="83" y="97"/>
                    <a:pt x="81" y="103"/>
                    <a:pt x="75" y="110"/>
                  </a:cubicBezTo>
                  <a:cubicBezTo>
                    <a:pt x="74" y="113"/>
                    <a:pt x="73" y="115"/>
                    <a:pt x="73" y="116"/>
                  </a:cubicBezTo>
                  <a:cubicBezTo>
                    <a:pt x="83" y="122"/>
                    <a:pt x="83" y="122"/>
                    <a:pt x="83" y="122"/>
                  </a:cubicBezTo>
                  <a:cubicBezTo>
                    <a:pt x="85" y="125"/>
                    <a:pt x="87" y="126"/>
                    <a:pt x="89" y="126"/>
                  </a:cubicBezTo>
                  <a:cubicBezTo>
                    <a:pt x="91" y="126"/>
                    <a:pt x="91" y="126"/>
                    <a:pt x="91" y="126"/>
                  </a:cubicBezTo>
                  <a:cubicBezTo>
                    <a:pt x="93" y="133"/>
                    <a:pt x="93" y="133"/>
                    <a:pt x="93" y="133"/>
                  </a:cubicBezTo>
                  <a:cubicBezTo>
                    <a:pt x="97" y="134"/>
                    <a:pt x="97" y="134"/>
                    <a:pt x="97" y="134"/>
                  </a:cubicBezTo>
                  <a:cubicBezTo>
                    <a:pt x="99" y="132"/>
                    <a:pt x="99" y="132"/>
                    <a:pt x="99" y="132"/>
                  </a:cubicBezTo>
                  <a:cubicBezTo>
                    <a:pt x="101" y="131"/>
                    <a:pt x="102" y="130"/>
                    <a:pt x="103" y="130"/>
                  </a:cubicBezTo>
                  <a:cubicBezTo>
                    <a:pt x="107" y="130"/>
                    <a:pt x="111" y="133"/>
                    <a:pt x="115" y="138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8" y="143"/>
                    <a:pt x="118" y="143"/>
                    <a:pt x="118" y="143"/>
                  </a:cubicBezTo>
                  <a:cubicBezTo>
                    <a:pt x="119" y="142"/>
                    <a:pt x="119" y="142"/>
                    <a:pt x="119" y="142"/>
                  </a:cubicBezTo>
                  <a:cubicBezTo>
                    <a:pt x="121" y="141"/>
                    <a:pt x="125" y="141"/>
                    <a:pt x="132" y="143"/>
                  </a:cubicBezTo>
                  <a:cubicBezTo>
                    <a:pt x="142" y="146"/>
                    <a:pt x="142" y="146"/>
                    <a:pt x="142" y="146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5" y="134"/>
                    <a:pt x="156" y="132"/>
                    <a:pt x="158" y="130"/>
                  </a:cubicBezTo>
                  <a:cubicBezTo>
                    <a:pt x="161" y="128"/>
                    <a:pt x="162" y="126"/>
                    <a:pt x="162" y="124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1" y="116"/>
                    <a:pt x="162" y="115"/>
                    <a:pt x="163" y="114"/>
                  </a:cubicBezTo>
                  <a:cubicBezTo>
                    <a:pt x="163" y="112"/>
                    <a:pt x="166" y="112"/>
                    <a:pt x="169" y="111"/>
                  </a:cubicBezTo>
                  <a:cubicBezTo>
                    <a:pt x="175" y="110"/>
                    <a:pt x="181" y="112"/>
                    <a:pt x="189" y="119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1" y="105"/>
                    <a:pt x="181" y="105"/>
                    <a:pt x="181" y="105"/>
                  </a:cubicBezTo>
                  <a:cubicBezTo>
                    <a:pt x="181" y="98"/>
                    <a:pt x="181" y="98"/>
                    <a:pt x="181" y="98"/>
                  </a:cubicBezTo>
                  <a:cubicBezTo>
                    <a:pt x="174" y="96"/>
                    <a:pt x="174" y="96"/>
                    <a:pt x="174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55" y="86"/>
                    <a:pt x="155" y="86"/>
                    <a:pt x="155" y="86"/>
                  </a:cubicBezTo>
                  <a:cubicBezTo>
                    <a:pt x="147" y="84"/>
                    <a:pt x="147" y="84"/>
                    <a:pt x="147" y="84"/>
                  </a:cubicBezTo>
                  <a:cubicBezTo>
                    <a:pt x="147" y="82"/>
                    <a:pt x="147" y="82"/>
                    <a:pt x="147" y="82"/>
                  </a:cubicBezTo>
                  <a:cubicBezTo>
                    <a:pt x="146" y="73"/>
                    <a:pt x="146" y="73"/>
                    <a:pt x="146" y="73"/>
                  </a:cubicBezTo>
                  <a:cubicBezTo>
                    <a:pt x="140" y="56"/>
                    <a:pt x="135" y="46"/>
                    <a:pt x="132" y="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Freeform 34"/>
            <p:cNvSpPr>
              <a:spLocks/>
            </p:cNvSpPr>
            <p:nvPr/>
          </p:nvSpPr>
          <p:spPr bwMode="auto">
            <a:xfrm>
              <a:off x="3970905" y="2755325"/>
              <a:ext cx="493269" cy="704118"/>
            </a:xfrm>
            <a:custGeom>
              <a:avLst/>
              <a:gdLst>
                <a:gd name="T0" fmla="*/ 158 w 176"/>
                <a:gd name="T1" fmla="*/ 74 h 251"/>
                <a:gd name="T2" fmla="*/ 140 w 176"/>
                <a:gd name="T3" fmla="*/ 70 h 251"/>
                <a:gd name="T4" fmla="*/ 139 w 176"/>
                <a:gd name="T5" fmla="*/ 52 h 251"/>
                <a:gd name="T6" fmla="*/ 134 w 176"/>
                <a:gd name="T7" fmla="*/ 46 h 251"/>
                <a:gd name="T8" fmla="*/ 116 w 176"/>
                <a:gd name="T9" fmla="*/ 38 h 251"/>
                <a:gd name="T10" fmla="*/ 117 w 176"/>
                <a:gd name="T11" fmla="*/ 24 h 251"/>
                <a:gd name="T12" fmla="*/ 113 w 176"/>
                <a:gd name="T13" fmla="*/ 20 h 251"/>
                <a:gd name="T14" fmla="*/ 104 w 176"/>
                <a:gd name="T15" fmla="*/ 15 h 251"/>
                <a:gd name="T16" fmla="*/ 100 w 176"/>
                <a:gd name="T17" fmla="*/ 0 h 251"/>
                <a:gd name="T18" fmla="*/ 89 w 176"/>
                <a:gd name="T19" fmla="*/ 8 h 251"/>
                <a:gd name="T20" fmla="*/ 78 w 176"/>
                <a:gd name="T21" fmla="*/ 24 h 251"/>
                <a:gd name="T22" fmla="*/ 71 w 176"/>
                <a:gd name="T23" fmla="*/ 34 h 251"/>
                <a:gd name="T24" fmla="*/ 58 w 176"/>
                <a:gd name="T25" fmla="*/ 40 h 251"/>
                <a:gd name="T26" fmla="*/ 44 w 176"/>
                <a:gd name="T27" fmla="*/ 40 h 251"/>
                <a:gd name="T28" fmla="*/ 32 w 176"/>
                <a:gd name="T29" fmla="*/ 50 h 251"/>
                <a:gd name="T30" fmla="*/ 24 w 176"/>
                <a:gd name="T31" fmla="*/ 46 h 251"/>
                <a:gd name="T32" fmla="*/ 16 w 176"/>
                <a:gd name="T33" fmla="*/ 32 h 251"/>
                <a:gd name="T34" fmla="*/ 8 w 176"/>
                <a:gd name="T35" fmla="*/ 48 h 251"/>
                <a:gd name="T36" fmla="*/ 7 w 176"/>
                <a:gd name="T37" fmla="*/ 49 h 251"/>
                <a:gd name="T38" fmla="*/ 14 w 176"/>
                <a:gd name="T39" fmla="*/ 84 h 251"/>
                <a:gd name="T40" fmla="*/ 18 w 176"/>
                <a:gd name="T41" fmla="*/ 94 h 251"/>
                <a:gd name="T42" fmla="*/ 6 w 176"/>
                <a:gd name="T43" fmla="*/ 100 h 251"/>
                <a:gd name="T44" fmla="*/ 24 w 176"/>
                <a:gd name="T45" fmla="*/ 120 h 251"/>
                <a:gd name="T46" fmla="*/ 24 w 176"/>
                <a:gd name="T47" fmla="*/ 121 h 251"/>
                <a:gd name="T48" fmla="*/ 18 w 176"/>
                <a:gd name="T49" fmla="*/ 141 h 251"/>
                <a:gd name="T50" fmla="*/ 8 w 176"/>
                <a:gd name="T51" fmla="*/ 148 h 251"/>
                <a:gd name="T52" fmla="*/ 18 w 176"/>
                <a:gd name="T53" fmla="*/ 180 h 251"/>
                <a:gd name="T54" fmla="*/ 24 w 176"/>
                <a:gd name="T55" fmla="*/ 190 h 251"/>
                <a:gd name="T56" fmla="*/ 16 w 176"/>
                <a:gd name="T57" fmla="*/ 208 h 251"/>
                <a:gd name="T58" fmla="*/ 10 w 176"/>
                <a:gd name="T59" fmla="*/ 226 h 251"/>
                <a:gd name="T60" fmla="*/ 10 w 176"/>
                <a:gd name="T61" fmla="*/ 238 h 251"/>
                <a:gd name="T62" fmla="*/ 13 w 176"/>
                <a:gd name="T63" fmla="*/ 241 h 251"/>
                <a:gd name="T64" fmla="*/ 14 w 176"/>
                <a:gd name="T65" fmla="*/ 244 h 251"/>
                <a:gd name="T66" fmla="*/ 14 w 176"/>
                <a:gd name="T67" fmla="*/ 244 h 251"/>
                <a:gd name="T68" fmla="*/ 46 w 176"/>
                <a:gd name="T69" fmla="*/ 248 h 251"/>
                <a:gd name="T70" fmla="*/ 56 w 176"/>
                <a:gd name="T71" fmla="*/ 232 h 251"/>
                <a:gd name="T72" fmla="*/ 104 w 176"/>
                <a:gd name="T73" fmla="*/ 177 h 251"/>
                <a:gd name="T74" fmla="*/ 125 w 176"/>
                <a:gd name="T75" fmla="*/ 164 h 251"/>
                <a:gd name="T76" fmla="*/ 117 w 176"/>
                <a:gd name="T77" fmla="*/ 156 h 251"/>
                <a:gd name="T78" fmla="*/ 114 w 176"/>
                <a:gd name="T79" fmla="*/ 148 h 251"/>
                <a:gd name="T80" fmla="*/ 87 w 176"/>
                <a:gd name="T81" fmla="*/ 120 h 251"/>
                <a:gd name="T82" fmla="*/ 61 w 176"/>
                <a:gd name="T83" fmla="*/ 114 h 251"/>
                <a:gd name="T84" fmla="*/ 50 w 176"/>
                <a:gd name="T85" fmla="*/ 100 h 251"/>
                <a:gd name="T86" fmla="*/ 66 w 176"/>
                <a:gd name="T87" fmla="*/ 74 h 251"/>
                <a:gd name="T88" fmla="*/ 70 w 176"/>
                <a:gd name="T89" fmla="*/ 62 h 251"/>
                <a:gd name="T90" fmla="*/ 104 w 176"/>
                <a:gd name="T91" fmla="*/ 67 h 251"/>
                <a:gd name="T92" fmla="*/ 101 w 176"/>
                <a:gd name="T93" fmla="*/ 80 h 251"/>
                <a:gd name="T94" fmla="*/ 120 w 176"/>
                <a:gd name="T95" fmla="*/ 96 h 251"/>
                <a:gd name="T96" fmla="*/ 150 w 176"/>
                <a:gd name="T97" fmla="*/ 122 h 251"/>
                <a:gd name="T98" fmla="*/ 166 w 176"/>
                <a:gd name="T99" fmla="*/ 102 h 251"/>
                <a:gd name="T100" fmla="*/ 168 w 176"/>
                <a:gd name="T101" fmla="*/ 93 h 251"/>
                <a:gd name="T102" fmla="*/ 175 w 176"/>
                <a:gd name="T103" fmla="*/ 88 h 251"/>
                <a:gd name="T104" fmla="*/ 162 w 176"/>
                <a:gd name="T105" fmla="*/ 78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6" h="251">
                  <a:moveTo>
                    <a:pt x="162" y="76"/>
                  </a:moveTo>
                  <a:cubicBezTo>
                    <a:pt x="158" y="74"/>
                    <a:pt x="158" y="74"/>
                    <a:pt x="158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2" y="69"/>
                    <a:pt x="142" y="69"/>
                    <a:pt x="142" y="69"/>
                  </a:cubicBezTo>
                  <a:cubicBezTo>
                    <a:pt x="140" y="70"/>
                    <a:pt x="140" y="70"/>
                    <a:pt x="140" y="70"/>
                  </a:cubicBezTo>
                  <a:cubicBezTo>
                    <a:pt x="135" y="61"/>
                    <a:pt x="135" y="61"/>
                    <a:pt x="135" y="61"/>
                  </a:cubicBezTo>
                  <a:cubicBezTo>
                    <a:pt x="136" y="61"/>
                    <a:pt x="136" y="61"/>
                    <a:pt x="136" y="61"/>
                  </a:cubicBezTo>
                  <a:cubicBezTo>
                    <a:pt x="139" y="57"/>
                    <a:pt x="139" y="57"/>
                    <a:pt x="139" y="57"/>
                  </a:cubicBezTo>
                  <a:cubicBezTo>
                    <a:pt x="139" y="52"/>
                    <a:pt x="139" y="52"/>
                    <a:pt x="139" y="52"/>
                  </a:cubicBezTo>
                  <a:cubicBezTo>
                    <a:pt x="139" y="51"/>
                    <a:pt x="139" y="51"/>
                    <a:pt x="139" y="51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16" y="38"/>
                    <a:pt x="116" y="38"/>
                    <a:pt x="116" y="38"/>
                  </a:cubicBezTo>
                  <a:cubicBezTo>
                    <a:pt x="116" y="38"/>
                    <a:pt x="116" y="38"/>
                    <a:pt x="116" y="38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2" y="34"/>
                    <a:pt x="72" y="34"/>
                    <a:pt x="72" y="34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65" y="34"/>
                    <a:pt x="65" y="34"/>
                    <a:pt x="65" y="34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39" y="50"/>
                    <a:pt x="38" y="50"/>
                    <a:pt x="36" y="51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6"/>
                    <a:pt x="2" y="58"/>
                    <a:pt x="0" y="62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8" y="92"/>
                    <a:pt x="18" y="92"/>
                    <a:pt x="18" y="92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14" y="99"/>
                    <a:pt x="14" y="99"/>
                    <a:pt x="14" y="99"/>
                  </a:cubicBezTo>
                  <a:cubicBezTo>
                    <a:pt x="6" y="100"/>
                    <a:pt x="6" y="100"/>
                    <a:pt x="6" y="100"/>
                  </a:cubicBezTo>
                  <a:cubicBezTo>
                    <a:pt x="6" y="107"/>
                    <a:pt x="6" y="107"/>
                    <a:pt x="6" y="107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1"/>
                    <a:pt x="24" y="121"/>
                    <a:pt x="24" y="121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2" y="135"/>
                    <a:pt x="22" y="135"/>
                    <a:pt x="22" y="135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8"/>
                    <a:pt x="8" y="148"/>
                    <a:pt x="8" y="148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4" y="166"/>
                    <a:pt x="4" y="166"/>
                    <a:pt x="4" y="166"/>
                  </a:cubicBezTo>
                  <a:cubicBezTo>
                    <a:pt x="6" y="172"/>
                    <a:pt x="6" y="172"/>
                    <a:pt x="6" y="172"/>
                  </a:cubicBezTo>
                  <a:cubicBezTo>
                    <a:pt x="18" y="180"/>
                    <a:pt x="18" y="180"/>
                    <a:pt x="18" y="180"/>
                  </a:cubicBezTo>
                  <a:cubicBezTo>
                    <a:pt x="18" y="180"/>
                    <a:pt x="18" y="180"/>
                    <a:pt x="18" y="180"/>
                  </a:cubicBezTo>
                  <a:cubicBezTo>
                    <a:pt x="24" y="189"/>
                    <a:pt x="24" y="189"/>
                    <a:pt x="24" y="189"/>
                  </a:cubicBezTo>
                  <a:cubicBezTo>
                    <a:pt x="24" y="189"/>
                    <a:pt x="24" y="189"/>
                    <a:pt x="24" y="189"/>
                  </a:cubicBezTo>
                  <a:cubicBezTo>
                    <a:pt x="24" y="190"/>
                    <a:pt x="24" y="190"/>
                    <a:pt x="24" y="190"/>
                  </a:cubicBezTo>
                  <a:cubicBezTo>
                    <a:pt x="24" y="190"/>
                    <a:pt x="24" y="190"/>
                    <a:pt x="24" y="190"/>
                  </a:cubicBezTo>
                  <a:cubicBezTo>
                    <a:pt x="17" y="204"/>
                    <a:pt x="17" y="204"/>
                    <a:pt x="17" y="204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2" y="217"/>
                    <a:pt x="12" y="217"/>
                    <a:pt x="12" y="217"/>
                  </a:cubicBezTo>
                  <a:cubicBezTo>
                    <a:pt x="10" y="224"/>
                    <a:pt x="10" y="224"/>
                    <a:pt x="10" y="224"/>
                  </a:cubicBezTo>
                  <a:cubicBezTo>
                    <a:pt x="10" y="225"/>
                    <a:pt x="10" y="225"/>
                    <a:pt x="10" y="225"/>
                  </a:cubicBezTo>
                  <a:cubicBezTo>
                    <a:pt x="10" y="226"/>
                    <a:pt x="10" y="226"/>
                    <a:pt x="10" y="226"/>
                  </a:cubicBezTo>
                  <a:cubicBezTo>
                    <a:pt x="8" y="227"/>
                    <a:pt x="6" y="229"/>
                    <a:pt x="6" y="231"/>
                  </a:cubicBezTo>
                  <a:cubicBezTo>
                    <a:pt x="5" y="232"/>
                    <a:pt x="5" y="233"/>
                    <a:pt x="6" y="234"/>
                  </a:cubicBezTo>
                  <a:cubicBezTo>
                    <a:pt x="6" y="234"/>
                    <a:pt x="6" y="234"/>
                    <a:pt x="6" y="234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243"/>
                    <a:pt x="14" y="243"/>
                    <a:pt x="14" y="243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7"/>
                    <a:pt x="14" y="247"/>
                    <a:pt x="14" y="247"/>
                  </a:cubicBezTo>
                  <a:cubicBezTo>
                    <a:pt x="18" y="248"/>
                    <a:pt x="18" y="248"/>
                    <a:pt x="18" y="248"/>
                  </a:cubicBezTo>
                  <a:cubicBezTo>
                    <a:pt x="32" y="251"/>
                    <a:pt x="32" y="251"/>
                    <a:pt x="32" y="251"/>
                  </a:cubicBezTo>
                  <a:cubicBezTo>
                    <a:pt x="37" y="251"/>
                    <a:pt x="42" y="250"/>
                    <a:pt x="46" y="248"/>
                  </a:cubicBezTo>
                  <a:cubicBezTo>
                    <a:pt x="51" y="246"/>
                    <a:pt x="56" y="246"/>
                    <a:pt x="60" y="246"/>
                  </a:cubicBezTo>
                  <a:cubicBezTo>
                    <a:pt x="61" y="244"/>
                    <a:pt x="61" y="244"/>
                    <a:pt x="61" y="244"/>
                  </a:cubicBezTo>
                  <a:cubicBezTo>
                    <a:pt x="56" y="233"/>
                    <a:pt x="56" y="233"/>
                    <a:pt x="56" y="233"/>
                  </a:cubicBezTo>
                  <a:cubicBezTo>
                    <a:pt x="56" y="232"/>
                    <a:pt x="56" y="232"/>
                    <a:pt x="56" y="232"/>
                  </a:cubicBezTo>
                  <a:cubicBezTo>
                    <a:pt x="56" y="232"/>
                    <a:pt x="56" y="232"/>
                    <a:pt x="56" y="232"/>
                  </a:cubicBezTo>
                  <a:cubicBezTo>
                    <a:pt x="79" y="200"/>
                    <a:pt x="79" y="200"/>
                    <a:pt x="79" y="200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12" y="174"/>
                    <a:pt x="112" y="174"/>
                    <a:pt x="112" y="174"/>
                  </a:cubicBezTo>
                  <a:cubicBezTo>
                    <a:pt x="116" y="170"/>
                    <a:pt x="116" y="170"/>
                    <a:pt x="116" y="170"/>
                  </a:cubicBezTo>
                  <a:cubicBezTo>
                    <a:pt x="116" y="169"/>
                    <a:pt x="116" y="169"/>
                    <a:pt x="116" y="169"/>
                  </a:cubicBezTo>
                  <a:cubicBezTo>
                    <a:pt x="119" y="167"/>
                    <a:pt x="122" y="165"/>
                    <a:pt x="125" y="164"/>
                  </a:cubicBezTo>
                  <a:cubicBezTo>
                    <a:pt x="122" y="162"/>
                    <a:pt x="122" y="162"/>
                    <a:pt x="122" y="162"/>
                  </a:cubicBezTo>
                  <a:cubicBezTo>
                    <a:pt x="117" y="157"/>
                    <a:pt x="117" y="157"/>
                    <a:pt x="117" y="157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3" y="152"/>
                    <a:pt x="113" y="152"/>
                    <a:pt x="113" y="152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98" y="146"/>
                    <a:pt x="98" y="146"/>
                    <a:pt x="98" y="146"/>
                  </a:cubicBezTo>
                  <a:cubicBezTo>
                    <a:pt x="94" y="144"/>
                    <a:pt x="91" y="142"/>
                    <a:pt x="90" y="139"/>
                  </a:cubicBezTo>
                  <a:cubicBezTo>
                    <a:pt x="88" y="132"/>
                    <a:pt x="87" y="125"/>
                    <a:pt x="87" y="120"/>
                  </a:cubicBezTo>
                  <a:cubicBezTo>
                    <a:pt x="86" y="122"/>
                    <a:pt x="84" y="122"/>
                    <a:pt x="82" y="122"/>
                  </a:cubicBezTo>
                  <a:cubicBezTo>
                    <a:pt x="73" y="120"/>
                    <a:pt x="73" y="120"/>
                    <a:pt x="73" y="120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1" y="114"/>
                    <a:pt x="61" y="114"/>
                    <a:pt x="61" y="114"/>
                  </a:cubicBezTo>
                  <a:cubicBezTo>
                    <a:pt x="58" y="114"/>
                    <a:pt x="58" y="114"/>
                    <a:pt x="58" y="114"/>
                  </a:cubicBezTo>
                  <a:cubicBezTo>
                    <a:pt x="56" y="114"/>
                    <a:pt x="53" y="114"/>
                    <a:pt x="52" y="112"/>
                  </a:cubicBezTo>
                  <a:cubicBezTo>
                    <a:pt x="49" y="110"/>
                    <a:pt x="48" y="109"/>
                    <a:pt x="48" y="107"/>
                  </a:cubicBezTo>
                  <a:cubicBezTo>
                    <a:pt x="47" y="104"/>
                    <a:pt x="48" y="102"/>
                    <a:pt x="50" y="100"/>
                  </a:cubicBezTo>
                  <a:cubicBezTo>
                    <a:pt x="53" y="98"/>
                    <a:pt x="56" y="95"/>
                    <a:pt x="59" y="91"/>
                  </a:cubicBezTo>
                  <a:cubicBezTo>
                    <a:pt x="56" y="87"/>
                    <a:pt x="55" y="84"/>
                    <a:pt x="56" y="80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57" y="78"/>
                    <a:pt x="60" y="76"/>
                    <a:pt x="66" y="74"/>
                  </a:cubicBezTo>
                  <a:cubicBezTo>
                    <a:pt x="67" y="72"/>
                    <a:pt x="68" y="71"/>
                    <a:pt x="68" y="70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0" y="68"/>
                    <a:pt x="68" y="65"/>
                    <a:pt x="70" y="62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77" y="58"/>
                    <a:pt x="82" y="58"/>
                    <a:pt x="86" y="61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7" y="73"/>
                    <a:pt x="107" y="73"/>
                    <a:pt x="107" y="73"/>
                  </a:cubicBezTo>
                  <a:cubicBezTo>
                    <a:pt x="107" y="75"/>
                    <a:pt x="106" y="76"/>
                    <a:pt x="104" y="76"/>
                  </a:cubicBezTo>
                  <a:cubicBezTo>
                    <a:pt x="102" y="76"/>
                    <a:pt x="102" y="78"/>
                    <a:pt x="101" y="80"/>
                  </a:cubicBezTo>
                  <a:cubicBezTo>
                    <a:pt x="105" y="90"/>
                    <a:pt x="105" y="90"/>
                    <a:pt x="105" y="90"/>
                  </a:cubicBezTo>
                  <a:cubicBezTo>
                    <a:pt x="108" y="86"/>
                    <a:pt x="110" y="84"/>
                    <a:pt x="112" y="84"/>
                  </a:cubicBezTo>
                  <a:cubicBezTo>
                    <a:pt x="114" y="84"/>
                    <a:pt x="115" y="85"/>
                    <a:pt x="116" y="86"/>
                  </a:cubicBezTo>
                  <a:cubicBezTo>
                    <a:pt x="118" y="88"/>
                    <a:pt x="119" y="92"/>
                    <a:pt x="120" y="96"/>
                  </a:cubicBezTo>
                  <a:cubicBezTo>
                    <a:pt x="120" y="100"/>
                    <a:pt x="121" y="104"/>
                    <a:pt x="122" y="106"/>
                  </a:cubicBezTo>
                  <a:cubicBezTo>
                    <a:pt x="126" y="110"/>
                    <a:pt x="126" y="110"/>
                    <a:pt x="126" y="110"/>
                  </a:cubicBezTo>
                  <a:cubicBezTo>
                    <a:pt x="130" y="116"/>
                    <a:pt x="133" y="120"/>
                    <a:pt x="134" y="124"/>
                  </a:cubicBezTo>
                  <a:cubicBezTo>
                    <a:pt x="150" y="122"/>
                    <a:pt x="150" y="122"/>
                    <a:pt x="150" y="122"/>
                  </a:cubicBezTo>
                  <a:cubicBezTo>
                    <a:pt x="156" y="118"/>
                    <a:pt x="156" y="118"/>
                    <a:pt x="156" y="118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6" y="103"/>
                    <a:pt x="166" y="103"/>
                    <a:pt x="166" y="103"/>
                  </a:cubicBezTo>
                  <a:cubicBezTo>
                    <a:pt x="166" y="102"/>
                    <a:pt x="166" y="102"/>
                    <a:pt x="166" y="102"/>
                  </a:cubicBezTo>
                  <a:cubicBezTo>
                    <a:pt x="166" y="102"/>
                    <a:pt x="166" y="102"/>
                    <a:pt x="166" y="102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74" y="89"/>
                    <a:pt x="174" y="89"/>
                    <a:pt x="174" y="89"/>
                  </a:cubicBezTo>
                  <a:cubicBezTo>
                    <a:pt x="176" y="88"/>
                    <a:pt x="176" y="88"/>
                    <a:pt x="176" y="88"/>
                  </a:cubicBezTo>
                  <a:cubicBezTo>
                    <a:pt x="175" y="88"/>
                    <a:pt x="175" y="88"/>
                    <a:pt x="175" y="88"/>
                  </a:cubicBezTo>
                  <a:cubicBezTo>
                    <a:pt x="165" y="84"/>
                    <a:pt x="165" y="84"/>
                    <a:pt x="165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2" y="78"/>
                    <a:pt x="162" y="78"/>
                    <a:pt x="162" y="78"/>
                  </a:cubicBezTo>
                  <a:lnTo>
                    <a:pt x="162" y="7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Freeform 35"/>
            <p:cNvSpPr>
              <a:spLocks/>
            </p:cNvSpPr>
            <p:nvPr/>
          </p:nvSpPr>
          <p:spPr bwMode="auto">
            <a:xfrm>
              <a:off x="3743541" y="3431366"/>
              <a:ext cx="521896" cy="513639"/>
            </a:xfrm>
            <a:custGeom>
              <a:avLst/>
              <a:gdLst>
                <a:gd name="T0" fmla="*/ 41 w 186"/>
                <a:gd name="T1" fmla="*/ 61 h 183"/>
                <a:gd name="T2" fmla="*/ 1 w 186"/>
                <a:gd name="T3" fmla="*/ 82 h 183"/>
                <a:gd name="T4" fmla="*/ 15 w 186"/>
                <a:gd name="T5" fmla="*/ 111 h 183"/>
                <a:gd name="T6" fmla="*/ 15 w 186"/>
                <a:gd name="T7" fmla="*/ 112 h 183"/>
                <a:gd name="T8" fmla="*/ 33 w 186"/>
                <a:gd name="T9" fmla="*/ 143 h 183"/>
                <a:gd name="T10" fmla="*/ 43 w 186"/>
                <a:gd name="T11" fmla="*/ 145 h 183"/>
                <a:gd name="T12" fmla="*/ 53 w 186"/>
                <a:gd name="T13" fmla="*/ 151 h 183"/>
                <a:gd name="T14" fmla="*/ 106 w 186"/>
                <a:gd name="T15" fmla="*/ 155 h 183"/>
                <a:gd name="T16" fmla="*/ 109 w 186"/>
                <a:gd name="T17" fmla="*/ 173 h 183"/>
                <a:gd name="T18" fmla="*/ 130 w 186"/>
                <a:gd name="T19" fmla="*/ 171 h 183"/>
                <a:gd name="T20" fmla="*/ 142 w 186"/>
                <a:gd name="T21" fmla="*/ 183 h 183"/>
                <a:gd name="T22" fmla="*/ 151 w 186"/>
                <a:gd name="T23" fmla="*/ 175 h 183"/>
                <a:gd name="T24" fmla="*/ 163 w 186"/>
                <a:gd name="T25" fmla="*/ 175 h 183"/>
                <a:gd name="T26" fmla="*/ 173 w 186"/>
                <a:gd name="T27" fmla="*/ 166 h 183"/>
                <a:gd name="T28" fmla="*/ 172 w 186"/>
                <a:gd name="T29" fmla="*/ 163 h 183"/>
                <a:gd name="T30" fmla="*/ 173 w 186"/>
                <a:gd name="T31" fmla="*/ 153 h 183"/>
                <a:gd name="T32" fmla="*/ 152 w 186"/>
                <a:gd name="T33" fmla="*/ 147 h 183"/>
                <a:gd name="T34" fmla="*/ 142 w 186"/>
                <a:gd name="T35" fmla="*/ 131 h 183"/>
                <a:gd name="T36" fmla="*/ 138 w 186"/>
                <a:gd name="T37" fmla="*/ 119 h 183"/>
                <a:gd name="T38" fmla="*/ 149 w 186"/>
                <a:gd name="T39" fmla="*/ 114 h 183"/>
                <a:gd name="T40" fmla="*/ 155 w 186"/>
                <a:gd name="T41" fmla="*/ 102 h 183"/>
                <a:gd name="T42" fmla="*/ 160 w 186"/>
                <a:gd name="T43" fmla="*/ 99 h 183"/>
                <a:gd name="T44" fmla="*/ 159 w 186"/>
                <a:gd name="T45" fmla="*/ 81 h 183"/>
                <a:gd name="T46" fmla="*/ 170 w 186"/>
                <a:gd name="T47" fmla="*/ 83 h 183"/>
                <a:gd name="T48" fmla="*/ 171 w 186"/>
                <a:gd name="T49" fmla="*/ 85 h 183"/>
                <a:gd name="T50" fmla="*/ 186 w 186"/>
                <a:gd name="T51" fmla="*/ 81 h 183"/>
                <a:gd name="T52" fmla="*/ 169 w 186"/>
                <a:gd name="T53" fmla="*/ 69 h 183"/>
                <a:gd name="T54" fmla="*/ 152 w 186"/>
                <a:gd name="T55" fmla="*/ 64 h 183"/>
                <a:gd name="T56" fmla="*/ 151 w 186"/>
                <a:gd name="T57" fmla="*/ 63 h 183"/>
                <a:gd name="T58" fmla="*/ 131 w 186"/>
                <a:gd name="T59" fmla="*/ 49 h 183"/>
                <a:gd name="T60" fmla="*/ 148 w 186"/>
                <a:gd name="T61" fmla="*/ 29 h 183"/>
                <a:gd name="T62" fmla="*/ 141 w 186"/>
                <a:gd name="T63" fmla="*/ 10 h 183"/>
                <a:gd name="T64" fmla="*/ 113 w 186"/>
                <a:gd name="T65" fmla="*/ 15 h 183"/>
                <a:gd name="T66" fmla="*/ 101 w 186"/>
                <a:gd name="T67" fmla="*/ 7 h 183"/>
                <a:gd name="T68" fmla="*/ 95 w 186"/>
                <a:gd name="T69" fmla="*/ 6 h 183"/>
                <a:gd name="T70" fmla="*/ 95 w 186"/>
                <a:gd name="T71" fmla="*/ 3 h 183"/>
                <a:gd name="T72" fmla="*/ 95 w 186"/>
                <a:gd name="T73" fmla="*/ 3 h 183"/>
                <a:gd name="T74" fmla="*/ 94 w 186"/>
                <a:gd name="T75" fmla="*/ 2 h 183"/>
                <a:gd name="T76" fmla="*/ 94 w 186"/>
                <a:gd name="T77" fmla="*/ 0 h 183"/>
                <a:gd name="T78" fmla="*/ 93 w 186"/>
                <a:gd name="T79" fmla="*/ 11 h 183"/>
                <a:gd name="T80" fmla="*/ 91 w 186"/>
                <a:gd name="T81" fmla="*/ 19 h 183"/>
                <a:gd name="T82" fmla="*/ 93 w 186"/>
                <a:gd name="T83" fmla="*/ 34 h 183"/>
                <a:gd name="T84" fmla="*/ 91 w 186"/>
                <a:gd name="T85" fmla="*/ 35 h 183"/>
                <a:gd name="T86" fmla="*/ 87 w 186"/>
                <a:gd name="T87" fmla="*/ 49 h 183"/>
                <a:gd name="T88" fmla="*/ 67 w 186"/>
                <a:gd name="T89" fmla="*/ 55 h 183"/>
                <a:gd name="T90" fmla="*/ 42 w 186"/>
                <a:gd name="T91" fmla="*/ 6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6" h="183">
                  <a:moveTo>
                    <a:pt x="41" y="61"/>
                  </a:moveTo>
                  <a:cubicBezTo>
                    <a:pt x="41" y="61"/>
                    <a:pt x="41" y="61"/>
                    <a:pt x="41" y="61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" y="82"/>
                    <a:pt x="1" y="82"/>
                    <a:pt x="1" y="82"/>
                  </a:cubicBezTo>
                  <a:cubicBezTo>
                    <a:pt x="0" y="95"/>
                    <a:pt x="1" y="103"/>
                    <a:pt x="6" y="106"/>
                  </a:cubicBezTo>
                  <a:cubicBezTo>
                    <a:pt x="15" y="111"/>
                    <a:pt x="15" y="111"/>
                    <a:pt x="15" y="111"/>
                  </a:cubicBezTo>
                  <a:cubicBezTo>
                    <a:pt x="15" y="111"/>
                    <a:pt x="15" y="111"/>
                    <a:pt x="15" y="111"/>
                  </a:cubicBezTo>
                  <a:cubicBezTo>
                    <a:pt x="15" y="112"/>
                    <a:pt x="15" y="112"/>
                    <a:pt x="15" y="112"/>
                  </a:cubicBezTo>
                  <a:cubicBezTo>
                    <a:pt x="18" y="127"/>
                    <a:pt x="18" y="127"/>
                    <a:pt x="18" y="127"/>
                  </a:cubicBezTo>
                  <a:cubicBezTo>
                    <a:pt x="25" y="137"/>
                    <a:pt x="31" y="142"/>
                    <a:pt x="33" y="143"/>
                  </a:cubicBezTo>
                  <a:cubicBezTo>
                    <a:pt x="42" y="145"/>
                    <a:pt x="42" y="145"/>
                    <a:pt x="42" y="145"/>
                  </a:cubicBezTo>
                  <a:cubicBezTo>
                    <a:pt x="43" y="145"/>
                    <a:pt x="43" y="145"/>
                    <a:pt x="43" y="145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5" y="147"/>
                    <a:pt x="47" y="149"/>
                    <a:pt x="53" y="151"/>
                  </a:cubicBezTo>
                  <a:cubicBezTo>
                    <a:pt x="77" y="152"/>
                    <a:pt x="77" y="152"/>
                    <a:pt x="77" y="152"/>
                  </a:cubicBezTo>
                  <a:cubicBezTo>
                    <a:pt x="94" y="152"/>
                    <a:pt x="104" y="153"/>
                    <a:pt x="106" y="155"/>
                  </a:cubicBezTo>
                  <a:cubicBezTo>
                    <a:pt x="108" y="157"/>
                    <a:pt x="109" y="161"/>
                    <a:pt x="108" y="167"/>
                  </a:cubicBezTo>
                  <a:cubicBezTo>
                    <a:pt x="108" y="171"/>
                    <a:pt x="108" y="173"/>
                    <a:pt x="109" y="173"/>
                  </a:cubicBezTo>
                  <a:cubicBezTo>
                    <a:pt x="117" y="171"/>
                    <a:pt x="117" y="171"/>
                    <a:pt x="117" y="171"/>
                  </a:cubicBezTo>
                  <a:cubicBezTo>
                    <a:pt x="124" y="169"/>
                    <a:pt x="128" y="169"/>
                    <a:pt x="130" y="171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8" y="181"/>
                    <a:pt x="141" y="183"/>
                    <a:pt x="142" y="183"/>
                  </a:cubicBezTo>
                  <a:cubicBezTo>
                    <a:pt x="145" y="182"/>
                    <a:pt x="147" y="180"/>
                    <a:pt x="150" y="176"/>
                  </a:cubicBezTo>
                  <a:cubicBezTo>
                    <a:pt x="151" y="175"/>
                    <a:pt x="151" y="175"/>
                    <a:pt x="151" y="175"/>
                  </a:cubicBezTo>
                  <a:cubicBezTo>
                    <a:pt x="158" y="179"/>
                    <a:pt x="158" y="179"/>
                    <a:pt x="158" y="179"/>
                  </a:cubicBezTo>
                  <a:cubicBezTo>
                    <a:pt x="163" y="175"/>
                    <a:pt x="163" y="175"/>
                    <a:pt x="163" y="175"/>
                  </a:cubicBezTo>
                  <a:cubicBezTo>
                    <a:pt x="164" y="170"/>
                    <a:pt x="167" y="167"/>
                    <a:pt x="171" y="167"/>
                  </a:cubicBezTo>
                  <a:cubicBezTo>
                    <a:pt x="173" y="166"/>
                    <a:pt x="173" y="166"/>
                    <a:pt x="173" y="166"/>
                  </a:cubicBezTo>
                  <a:cubicBezTo>
                    <a:pt x="173" y="164"/>
                    <a:pt x="173" y="164"/>
                    <a:pt x="173" y="164"/>
                  </a:cubicBezTo>
                  <a:cubicBezTo>
                    <a:pt x="172" y="163"/>
                    <a:pt x="172" y="163"/>
                    <a:pt x="172" y="163"/>
                  </a:cubicBezTo>
                  <a:cubicBezTo>
                    <a:pt x="172" y="163"/>
                    <a:pt x="172" y="163"/>
                    <a:pt x="172" y="163"/>
                  </a:cubicBezTo>
                  <a:cubicBezTo>
                    <a:pt x="173" y="153"/>
                    <a:pt x="173" y="153"/>
                    <a:pt x="173" y="153"/>
                  </a:cubicBezTo>
                  <a:cubicBezTo>
                    <a:pt x="169" y="148"/>
                    <a:pt x="165" y="147"/>
                    <a:pt x="161" y="147"/>
                  </a:cubicBezTo>
                  <a:cubicBezTo>
                    <a:pt x="157" y="149"/>
                    <a:pt x="153" y="149"/>
                    <a:pt x="152" y="147"/>
                  </a:cubicBezTo>
                  <a:cubicBezTo>
                    <a:pt x="151" y="146"/>
                    <a:pt x="151" y="145"/>
                    <a:pt x="151" y="143"/>
                  </a:cubicBezTo>
                  <a:cubicBezTo>
                    <a:pt x="149" y="139"/>
                    <a:pt x="146" y="135"/>
                    <a:pt x="142" y="131"/>
                  </a:cubicBezTo>
                  <a:cubicBezTo>
                    <a:pt x="137" y="127"/>
                    <a:pt x="136" y="123"/>
                    <a:pt x="137" y="120"/>
                  </a:cubicBezTo>
                  <a:cubicBezTo>
                    <a:pt x="138" y="119"/>
                    <a:pt x="138" y="119"/>
                    <a:pt x="138" y="119"/>
                  </a:cubicBezTo>
                  <a:cubicBezTo>
                    <a:pt x="149" y="121"/>
                    <a:pt x="149" y="121"/>
                    <a:pt x="149" y="121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48" y="110"/>
                    <a:pt x="149" y="107"/>
                    <a:pt x="151" y="105"/>
                  </a:cubicBezTo>
                  <a:cubicBezTo>
                    <a:pt x="151" y="103"/>
                    <a:pt x="153" y="103"/>
                    <a:pt x="155" y="102"/>
                  </a:cubicBezTo>
                  <a:cubicBezTo>
                    <a:pt x="160" y="101"/>
                    <a:pt x="160" y="101"/>
                    <a:pt x="160" y="101"/>
                  </a:cubicBezTo>
                  <a:cubicBezTo>
                    <a:pt x="160" y="99"/>
                    <a:pt x="160" y="99"/>
                    <a:pt x="160" y="99"/>
                  </a:cubicBezTo>
                  <a:cubicBezTo>
                    <a:pt x="157" y="91"/>
                    <a:pt x="155" y="85"/>
                    <a:pt x="157" y="83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61" y="81"/>
                    <a:pt x="165" y="81"/>
                    <a:pt x="170" y="83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1" y="85"/>
                    <a:pt x="171" y="85"/>
                    <a:pt x="171" y="85"/>
                  </a:cubicBezTo>
                  <a:cubicBezTo>
                    <a:pt x="175" y="90"/>
                    <a:pt x="177" y="93"/>
                    <a:pt x="179" y="94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79" y="73"/>
                    <a:pt x="176" y="67"/>
                    <a:pt x="175" y="65"/>
                  </a:cubicBezTo>
                  <a:cubicBezTo>
                    <a:pt x="169" y="69"/>
                    <a:pt x="169" y="69"/>
                    <a:pt x="169" y="69"/>
                  </a:cubicBezTo>
                  <a:cubicBezTo>
                    <a:pt x="168" y="68"/>
                    <a:pt x="168" y="68"/>
                    <a:pt x="168" y="68"/>
                  </a:cubicBezTo>
                  <a:cubicBezTo>
                    <a:pt x="152" y="64"/>
                    <a:pt x="152" y="64"/>
                    <a:pt x="152" y="64"/>
                  </a:cubicBezTo>
                  <a:cubicBezTo>
                    <a:pt x="151" y="64"/>
                    <a:pt x="151" y="64"/>
                    <a:pt x="151" y="64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45" y="60"/>
                    <a:pt x="141" y="57"/>
                    <a:pt x="140" y="53"/>
                  </a:cubicBezTo>
                  <a:cubicBezTo>
                    <a:pt x="131" y="49"/>
                    <a:pt x="131" y="49"/>
                    <a:pt x="131" y="49"/>
                  </a:cubicBezTo>
                  <a:cubicBezTo>
                    <a:pt x="131" y="39"/>
                    <a:pt x="131" y="39"/>
                    <a:pt x="131" y="39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7" y="24"/>
                    <a:pt x="146" y="19"/>
                    <a:pt x="144" y="15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29" y="11"/>
                    <a:pt x="129" y="11"/>
                    <a:pt x="129" y="11"/>
                  </a:cubicBezTo>
                  <a:cubicBezTo>
                    <a:pt x="124" y="13"/>
                    <a:pt x="119" y="15"/>
                    <a:pt x="113" y="15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3" y="1"/>
                    <a:pt x="93" y="1"/>
                    <a:pt x="93" y="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91" y="17"/>
                    <a:pt x="91" y="18"/>
                    <a:pt x="91" y="19"/>
                  </a:cubicBezTo>
                  <a:cubicBezTo>
                    <a:pt x="93" y="21"/>
                    <a:pt x="93" y="25"/>
                    <a:pt x="91" y="27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92" y="35"/>
                    <a:pt x="92" y="35"/>
                    <a:pt x="92" y="35"/>
                  </a:cubicBezTo>
                  <a:cubicBezTo>
                    <a:pt x="91" y="35"/>
                    <a:pt x="91" y="35"/>
                    <a:pt x="91" y="35"/>
                  </a:cubicBezTo>
                  <a:cubicBezTo>
                    <a:pt x="87" y="39"/>
                    <a:pt x="87" y="39"/>
                    <a:pt x="87" y="3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5" y="49"/>
                    <a:pt x="85" y="49"/>
                    <a:pt x="85" y="49"/>
                  </a:cubicBezTo>
                  <a:cubicBezTo>
                    <a:pt x="77" y="53"/>
                    <a:pt x="71" y="55"/>
                    <a:pt x="67" y="55"/>
                  </a:cubicBezTo>
                  <a:cubicBezTo>
                    <a:pt x="49" y="54"/>
                    <a:pt x="49" y="54"/>
                    <a:pt x="49" y="54"/>
                  </a:cubicBezTo>
                  <a:cubicBezTo>
                    <a:pt x="42" y="61"/>
                    <a:pt x="42" y="61"/>
                    <a:pt x="42" y="61"/>
                  </a:cubicBezTo>
                  <a:lnTo>
                    <a:pt x="41" y="6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Freeform 36"/>
            <p:cNvSpPr>
              <a:spLocks/>
            </p:cNvSpPr>
            <p:nvPr/>
          </p:nvSpPr>
          <p:spPr bwMode="auto">
            <a:xfrm>
              <a:off x="4722368" y="4528009"/>
              <a:ext cx="145889" cy="359490"/>
            </a:xfrm>
            <a:custGeom>
              <a:avLst/>
              <a:gdLst>
                <a:gd name="T0" fmla="*/ 40 w 52"/>
                <a:gd name="T1" fmla="*/ 0 h 128"/>
                <a:gd name="T2" fmla="*/ 12 w 52"/>
                <a:gd name="T3" fmla="*/ 35 h 128"/>
                <a:gd name="T4" fmla="*/ 0 w 52"/>
                <a:gd name="T5" fmla="*/ 55 h 128"/>
                <a:gd name="T6" fmla="*/ 2 w 52"/>
                <a:gd name="T7" fmla="*/ 77 h 128"/>
                <a:gd name="T8" fmla="*/ 2 w 52"/>
                <a:gd name="T9" fmla="*/ 77 h 128"/>
                <a:gd name="T10" fmla="*/ 2 w 52"/>
                <a:gd name="T11" fmla="*/ 77 h 128"/>
                <a:gd name="T12" fmla="*/ 0 w 52"/>
                <a:gd name="T13" fmla="*/ 92 h 128"/>
                <a:gd name="T14" fmla="*/ 2 w 52"/>
                <a:gd name="T15" fmla="*/ 101 h 128"/>
                <a:gd name="T16" fmla="*/ 18 w 52"/>
                <a:gd name="T17" fmla="*/ 112 h 128"/>
                <a:gd name="T18" fmla="*/ 18 w 52"/>
                <a:gd name="T19" fmla="*/ 112 h 128"/>
                <a:gd name="T20" fmla="*/ 18 w 52"/>
                <a:gd name="T21" fmla="*/ 112 h 128"/>
                <a:gd name="T22" fmla="*/ 19 w 52"/>
                <a:gd name="T23" fmla="*/ 113 h 128"/>
                <a:gd name="T24" fmla="*/ 19 w 52"/>
                <a:gd name="T25" fmla="*/ 113 h 128"/>
                <a:gd name="T26" fmla="*/ 25 w 52"/>
                <a:gd name="T27" fmla="*/ 124 h 128"/>
                <a:gd name="T28" fmla="*/ 30 w 52"/>
                <a:gd name="T29" fmla="*/ 128 h 128"/>
                <a:gd name="T30" fmla="*/ 33 w 52"/>
                <a:gd name="T31" fmla="*/ 102 h 128"/>
                <a:gd name="T32" fmla="*/ 33 w 52"/>
                <a:gd name="T33" fmla="*/ 101 h 128"/>
                <a:gd name="T34" fmla="*/ 44 w 52"/>
                <a:gd name="T35" fmla="*/ 73 h 128"/>
                <a:gd name="T36" fmla="*/ 48 w 52"/>
                <a:gd name="T37" fmla="*/ 40 h 128"/>
                <a:gd name="T38" fmla="*/ 48 w 52"/>
                <a:gd name="T39" fmla="*/ 40 h 128"/>
                <a:gd name="T40" fmla="*/ 49 w 52"/>
                <a:gd name="T41" fmla="*/ 39 h 128"/>
                <a:gd name="T42" fmla="*/ 52 w 52"/>
                <a:gd name="T43" fmla="*/ 30 h 128"/>
                <a:gd name="T44" fmla="*/ 50 w 52"/>
                <a:gd name="T45" fmla="*/ 23 h 128"/>
                <a:gd name="T46" fmla="*/ 50 w 52"/>
                <a:gd name="T47" fmla="*/ 22 h 128"/>
                <a:gd name="T48" fmla="*/ 49 w 52"/>
                <a:gd name="T49" fmla="*/ 22 h 128"/>
                <a:gd name="T50" fmla="*/ 48 w 52"/>
                <a:gd name="T51" fmla="*/ 12 h 128"/>
                <a:gd name="T52" fmla="*/ 49 w 52"/>
                <a:gd name="T53" fmla="*/ 12 h 128"/>
                <a:gd name="T54" fmla="*/ 49 w 52"/>
                <a:gd name="T55" fmla="*/ 11 h 128"/>
                <a:gd name="T56" fmla="*/ 51 w 52"/>
                <a:gd name="T57" fmla="*/ 9 h 128"/>
                <a:gd name="T58" fmla="*/ 52 w 52"/>
                <a:gd name="T59" fmla="*/ 6 h 128"/>
                <a:gd name="T60" fmla="*/ 40 w 52"/>
                <a:gd name="T6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2" h="128">
                  <a:moveTo>
                    <a:pt x="40" y="0"/>
                  </a:moveTo>
                  <a:cubicBezTo>
                    <a:pt x="27" y="10"/>
                    <a:pt x="18" y="21"/>
                    <a:pt x="12" y="35"/>
                  </a:cubicBezTo>
                  <a:cubicBezTo>
                    <a:pt x="6" y="47"/>
                    <a:pt x="2" y="53"/>
                    <a:pt x="0" y="55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7"/>
                    <a:pt x="0" y="100"/>
                    <a:pt x="2" y="101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20" y="117"/>
                    <a:pt x="22" y="120"/>
                    <a:pt x="25" y="124"/>
                  </a:cubicBezTo>
                  <a:cubicBezTo>
                    <a:pt x="27" y="126"/>
                    <a:pt x="29" y="128"/>
                    <a:pt x="30" y="128"/>
                  </a:cubicBezTo>
                  <a:cubicBezTo>
                    <a:pt x="33" y="102"/>
                    <a:pt x="33" y="102"/>
                    <a:pt x="33" y="102"/>
                  </a:cubicBezTo>
                  <a:cubicBezTo>
                    <a:pt x="33" y="101"/>
                    <a:pt x="33" y="101"/>
                    <a:pt x="33" y="101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6"/>
                    <a:pt x="52" y="6"/>
                    <a:pt x="52" y="6"/>
                  </a:cubicBezTo>
                  <a:lnTo>
                    <a:pt x="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Freeform 37"/>
            <p:cNvSpPr>
              <a:spLocks/>
            </p:cNvSpPr>
            <p:nvPr/>
          </p:nvSpPr>
          <p:spPr bwMode="auto">
            <a:xfrm>
              <a:off x="3622976" y="5167716"/>
              <a:ext cx="229568" cy="193784"/>
            </a:xfrm>
            <a:custGeom>
              <a:avLst/>
              <a:gdLst>
                <a:gd name="T0" fmla="*/ 38 w 82"/>
                <a:gd name="T1" fmla="*/ 6 h 69"/>
                <a:gd name="T2" fmla="*/ 36 w 82"/>
                <a:gd name="T3" fmla="*/ 8 h 69"/>
                <a:gd name="T4" fmla="*/ 36 w 82"/>
                <a:gd name="T5" fmla="*/ 9 h 69"/>
                <a:gd name="T6" fmla="*/ 36 w 82"/>
                <a:gd name="T7" fmla="*/ 10 h 69"/>
                <a:gd name="T8" fmla="*/ 20 w 82"/>
                <a:gd name="T9" fmla="*/ 14 h 69"/>
                <a:gd name="T10" fmla="*/ 20 w 82"/>
                <a:gd name="T11" fmla="*/ 16 h 69"/>
                <a:gd name="T12" fmla="*/ 26 w 82"/>
                <a:gd name="T13" fmla="*/ 22 h 69"/>
                <a:gd name="T14" fmla="*/ 24 w 82"/>
                <a:gd name="T15" fmla="*/ 22 h 69"/>
                <a:gd name="T16" fmla="*/ 16 w 82"/>
                <a:gd name="T17" fmla="*/ 26 h 69"/>
                <a:gd name="T18" fmla="*/ 4 w 82"/>
                <a:gd name="T19" fmla="*/ 35 h 69"/>
                <a:gd name="T20" fmla="*/ 7 w 82"/>
                <a:gd name="T21" fmla="*/ 62 h 69"/>
                <a:gd name="T22" fmla="*/ 19 w 82"/>
                <a:gd name="T23" fmla="*/ 63 h 69"/>
                <a:gd name="T24" fmla="*/ 20 w 82"/>
                <a:gd name="T25" fmla="*/ 63 h 69"/>
                <a:gd name="T26" fmla="*/ 20 w 82"/>
                <a:gd name="T27" fmla="*/ 64 h 69"/>
                <a:gd name="T28" fmla="*/ 32 w 82"/>
                <a:gd name="T29" fmla="*/ 69 h 69"/>
                <a:gd name="T30" fmla="*/ 44 w 82"/>
                <a:gd name="T31" fmla="*/ 67 h 69"/>
                <a:gd name="T32" fmla="*/ 63 w 82"/>
                <a:gd name="T33" fmla="*/ 52 h 69"/>
                <a:gd name="T34" fmla="*/ 64 w 82"/>
                <a:gd name="T35" fmla="*/ 52 h 69"/>
                <a:gd name="T36" fmla="*/ 64 w 82"/>
                <a:gd name="T37" fmla="*/ 51 h 69"/>
                <a:gd name="T38" fmla="*/ 70 w 82"/>
                <a:gd name="T39" fmla="*/ 50 h 69"/>
                <a:gd name="T40" fmla="*/ 68 w 82"/>
                <a:gd name="T41" fmla="*/ 33 h 69"/>
                <a:gd name="T42" fmla="*/ 68 w 82"/>
                <a:gd name="T43" fmla="*/ 32 h 69"/>
                <a:gd name="T44" fmla="*/ 76 w 82"/>
                <a:gd name="T45" fmla="*/ 22 h 69"/>
                <a:gd name="T46" fmla="*/ 76 w 82"/>
                <a:gd name="T47" fmla="*/ 21 h 69"/>
                <a:gd name="T48" fmla="*/ 76 w 82"/>
                <a:gd name="T49" fmla="*/ 21 h 69"/>
                <a:gd name="T50" fmla="*/ 82 w 82"/>
                <a:gd name="T51" fmla="*/ 17 h 69"/>
                <a:gd name="T52" fmla="*/ 80 w 82"/>
                <a:gd name="T53" fmla="*/ 4 h 69"/>
                <a:gd name="T54" fmla="*/ 74 w 82"/>
                <a:gd name="T55" fmla="*/ 0 h 69"/>
                <a:gd name="T56" fmla="*/ 75 w 82"/>
                <a:gd name="T57" fmla="*/ 6 h 69"/>
                <a:gd name="T58" fmla="*/ 64 w 82"/>
                <a:gd name="T59" fmla="*/ 4 h 69"/>
                <a:gd name="T60" fmla="*/ 60 w 82"/>
                <a:gd name="T61" fmla="*/ 6 h 69"/>
                <a:gd name="T62" fmla="*/ 59 w 82"/>
                <a:gd name="T63" fmla="*/ 6 h 69"/>
                <a:gd name="T64" fmla="*/ 59 w 82"/>
                <a:gd name="T65" fmla="*/ 6 h 69"/>
                <a:gd name="T66" fmla="*/ 38 w 82"/>
                <a:gd name="T67" fmla="*/ 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2" h="69">
                  <a:moveTo>
                    <a:pt x="38" y="6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5" y="22"/>
                    <a:pt x="24" y="22"/>
                    <a:pt x="24" y="22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0" y="40"/>
                    <a:pt x="1" y="49"/>
                    <a:pt x="7" y="62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50" y="66"/>
                    <a:pt x="56" y="61"/>
                    <a:pt x="63" y="52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4" y="51"/>
                    <a:pt x="64" y="51"/>
                    <a:pt x="64" y="51"/>
                  </a:cubicBezTo>
                  <a:cubicBezTo>
                    <a:pt x="70" y="50"/>
                    <a:pt x="70" y="50"/>
                    <a:pt x="70" y="50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2"/>
                    <a:pt x="82" y="8"/>
                    <a:pt x="80" y="4"/>
                  </a:cubicBezTo>
                  <a:cubicBezTo>
                    <a:pt x="78" y="1"/>
                    <a:pt x="76" y="0"/>
                    <a:pt x="74" y="0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lnTo>
                    <a:pt x="38" y="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1" name="椭圆 40"/>
          <p:cNvSpPr/>
          <p:nvPr/>
        </p:nvSpPr>
        <p:spPr>
          <a:xfrm>
            <a:off x="313120" y="1114706"/>
            <a:ext cx="3880572" cy="3880572"/>
          </a:xfrm>
          <a:prstGeom prst="ellipse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73%</a:t>
            </a:r>
            <a:endParaRPr kumimoji="0" lang="zh-CN" altLang="en-US" sz="9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43" name="上箭头 42"/>
          <p:cNvSpPr/>
          <p:nvPr/>
        </p:nvSpPr>
        <p:spPr>
          <a:xfrm>
            <a:off x="8478392" y="1408483"/>
            <a:ext cx="753533" cy="1179925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4" name="上箭头 43"/>
          <p:cNvSpPr/>
          <p:nvPr/>
        </p:nvSpPr>
        <p:spPr>
          <a:xfrm>
            <a:off x="8478392" y="5004816"/>
            <a:ext cx="753533" cy="1179925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上箭头 45"/>
          <p:cNvSpPr/>
          <p:nvPr/>
        </p:nvSpPr>
        <p:spPr>
          <a:xfrm>
            <a:off x="8478392" y="3209476"/>
            <a:ext cx="753533" cy="1179925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9115437" y="202908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广东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D2A66C"/>
              </a:solidFill>
              <a:effectLst/>
              <a:uLnTx/>
              <a:uFillTx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9115437" y="382347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上海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D2A66C"/>
              </a:solidFill>
              <a:effectLst/>
              <a:uLnTx/>
              <a:uFillTx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9115437" y="562176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北京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D2A66C"/>
              </a:solidFill>
              <a:effectLst/>
              <a:uLnTx/>
              <a:uFillTx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7282781" y="1636536"/>
            <a:ext cx="18790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65%</a:t>
            </a:r>
            <a:endParaRPr kumimoji="0" lang="zh-CN" altLang="en-US" sz="66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282781" y="3438638"/>
            <a:ext cx="18790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80%</a:t>
            </a:r>
            <a:endParaRPr kumimoji="0" lang="zh-CN" altLang="en-US" sz="66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7282781" y="5228387"/>
            <a:ext cx="18790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40%</a:t>
            </a:r>
            <a:endParaRPr kumimoji="0" lang="zh-CN" altLang="en-US" sz="66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45" name="文本占位符 44"/>
          <p:cNvSpPr>
            <a:spLocks noGrp="1"/>
          </p:cNvSpPr>
          <p:nvPr>
            <p:ph type="body" sz="quarter" idx="10"/>
          </p:nvPr>
        </p:nvSpPr>
        <p:spPr>
          <a:xfrm>
            <a:off x="959061" y="250634"/>
            <a:ext cx="2686251" cy="590931"/>
          </a:xfrm>
        </p:spPr>
        <p:txBody>
          <a:bodyPr/>
          <a:lstStyle/>
          <a:p>
            <a:r>
              <a:rPr lang="zh-CN" altLang="en-US" dirty="0"/>
              <a:t>经验教训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D3AFBC-8EA9-5E4F-96C9-AB5CCA67876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730506" y="13069252"/>
            <a:ext cx="34304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TW" smtClean="0"/>
              <a:t>23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116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双向箭头 10"/>
          <p:cNvSpPr/>
          <p:nvPr/>
        </p:nvSpPr>
        <p:spPr>
          <a:xfrm rot="5400000">
            <a:off x="2733698" y="3243768"/>
            <a:ext cx="840270" cy="2751667"/>
          </a:xfrm>
          <a:prstGeom prst="leftUpArrow">
            <a:avLst>
              <a:gd name="adj1" fmla="val 12309"/>
              <a:gd name="adj2" fmla="val 19253"/>
              <a:gd name="adj3" fmla="val 3647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82593" y="1066800"/>
            <a:ext cx="3132667" cy="31326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椭圆 8"/>
          <p:cNvSpPr/>
          <p:nvPr/>
        </p:nvSpPr>
        <p:spPr>
          <a:xfrm>
            <a:off x="8724371" y="1066800"/>
            <a:ext cx="3132667" cy="313266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529666" y="3176058"/>
            <a:ext cx="3132667" cy="31326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12" name="直角双向箭头 11"/>
          <p:cNvSpPr/>
          <p:nvPr/>
        </p:nvSpPr>
        <p:spPr>
          <a:xfrm rot="16200000" flipH="1">
            <a:off x="8618032" y="3243770"/>
            <a:ext cx="840270" cy="2751667"/>
          </a:xfrm>
          <a:prstGeom prst="leftUpArrow">
            <a:avLst>
              <a:gd name="adj1" fmla="val 12309"/>
              <a:gd name="adj2" fmla="val 19253"/>
              <a:gd name="adj3" fmla="val 3647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431120" y="1330295"/>
            <a:ext cx="33297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TEXT</a:t>
            </a:r>
            <a:endParaRPr kumimoji="0" lang="zh-CN" altLang="en-US" sz="96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31326" y="2760559"/>
            <a:ext cx="2235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标题数字等都可以通过点击和重新输入进行更改，顶部“开始”面板中可以对字体、字号、颜色、行距等进行修改。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173104" y="2760559"/>
            <a:ext cx="2235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标题数字等都可以通过点击和重新输入进行更改，顶部“开始”面板中可以对字体、字号、颜色、行距等进行修改。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978400" y="4902644"/>
            <a:ext cx="2235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</a:rPr>
              <a:t>标题数字等都可以通过点击和重新输入进行更改，顶部“开始”面板中可以对字体、字号、颜色、行距等进行修改。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1" name="文本占位符 44"/>
          <p:cNvSpPr>
            <a:spLocks noGrp="1"/>
          </p:cNvSpPr>
          <p:nvPr>
            <p:ph type="body" sz="quarter" idx="10"/>
          </p:nvPr>
        </p:nvSpPr>
        <p:spPr>
          <a:xfrm>
            <a:off x="959060" y="250634"/>
            <a:ext cx="2686251" cy="590931"/>
          </a:xfrm>
        </p:spPr>
        <p:txBody>
          <a:bodyPr/>
          <a:lstStyle/>
          <a:p>
            <a:r>
              <a:rPr lang="zh-CN" altLang="en-US" dirty="0"/>
              <a:t>经验教训</a:t>
            </a:r>
          </a:p>
        </p:txBody>
      </p:sp>
      <p:sp>
        <p:nvSpPr>
          <p:cNvPr id="32" name="矩形 31"/>
          <p:cNvSpPr/>
          <p:nvPr/>
        </p:nvSpPr>
        <p:spPr>
          <a:xfrm>
            <a:off x="777449" y="2397335"/>
            <a:ext cx="22862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Add Your Text</a:t>
            </a:r>
          </a:p>
        </p:txBody>
      </p:sp>
      <p:sp>
        <p:nvSpPr>
          <p:cNvPr id="33" name="矩形 32"/>
          <p:cNvSpPr/>
          <p:nvPr/>
        </p:nvSpPr>
        <p:spPr>
          <a:xfrm>
            <a:off x="9147602" y="2397335"/>
            <a:ext cx="22862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Add Your Text</a:t>
            </a:r>
          </a:p>
        </p:txBody>
      </p:sp>
      <p:sp>
        <p:nvSpPr>
          <p:cNvPr id="35" name="矩形 34"/>
          <p:cNvSpPr/>
          <p:nvPr/>
        </p:nvSpPr>
        <p:spPr>
          <a:xfrm>
            <a:off x="4948573" y="4440979"/>
            <a:ext cx="22862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Add Your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2ECEFD-6CDB-0048-BC9C-FEE85962556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730506" y="13069252"/>
            <a:ext cx="34304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TW" smtClean="0"/>
              <a:t>24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6094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图表 9"/>
          <p:cNvGraphicFramePr/>
          <p:nvPr>
            <p:extLst>
              <p:ext uri="{D42A27DB-BD31-4B8C-83A1-F6EECF244321}">
                <p14:modId xmlns:p14="http://schemas.microsoft.com/office/powerpoint/2010/main" val="4081241017"/>
              </p:ext>
            </p:extLst>
          </p:nvPr>
        </p:nvGraphicFramePr>
        <p:xfrm>
          <a:off x="-548640" y="974302"/>
          <a:ext cx="7719461" cy="56575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平行四边形 11"/>
          <p:cNvSpPr/>
          <p:nvPr/>
        </p:nvSpPr>
        <p:spPr>
          <a:xfrm>
            <a:off x="6983188" y="1270534"/>
            <a:ext cx="4852284" cy="833433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TEXT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012064" y="2377440"/>
            <a:ext cx="721895" cy="721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012064" y="3715351"/>
            <a:ext cx="721895" cy="721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012064" y="5053262"/>
            <a:ext cx="721895" cy="7218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733959" y="2377440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点击此处添加标题</a:t>
            </a:r>
          </a:p>
        </p:txBody>
      </p:sp>
      <p:sp>
        <p:nvSpPr>
          <p:cNvPr id="18" name="矩形 17"/>
          <p:cNvSpPr/>
          <p:nvPr/>
        </p:nvSpPr>
        <p:spPr>
          <a:xfrm>
            <a:off x="7733959" y="3715351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点击此处添加标题</a:t>
            </a:r>
          </a:p>
        </p:txBody>
      </p:sp>
      <p:sp>
        <p:nvSpPr>
          <p:cNvPr id="19" name="矩形 18"/>
          <p:cNvSpPr/>
          <p:nvPr/>
        </p:nvSpPr>
        <p:spPr>
          <a:xfrm>
            <a:off x="7733959" y="5068699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点击此处添加标题</a:t>
            </a:r>
          </a:p>
        </p:txBody>
      </p:sp>
      <p:sp>
        <p:nvSpPr>
          <p:cNvPr id="20" name="文本框 8"/>
          <p:cNvSpPr txBox="1"/>
          <p:nvPr/>
        </p:nvSpPr>
        <p:spPr>
          <a:xfrm>
            <a:off x="7733959" y="2862420"/>
            <a:ext cx="412307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21" name="文本框 8"/>
          <p:cNvSpPr txBox="1"/>
          <p:nvPr/>
        </p:nvSpPr>
        <p:spPr>
          <a:xfrm>
            <a:off x="7733959" y="4217452"/>
            <a:ext cx="412307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22" name="文本框 8"/>
          <p:cNvSpPr txBox="1"/>
          <p:nvPr/>
        </p:nvSpPr>
        <p:spPr>
          <a:xfrm>
            <a:off x="7733959" y="5606085"/>
            <a:ext cx="412307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23" name="文本占位符 44"/>
          <p:cNvSpPr>
            <a:spLocks noGrp="1"/>
          </p:cNvSpPr>
          <p:nvPr>
            <p:ph type="body" sz="quarter" idx="10"/>
          </p:nvPr>
        </p:nvSpPr>
        <p:spPr>
          <a:xfrm>
            <a:off x="959060" y="250634"/>
            <a:ext cx="2686251" cy="590931"/>
          </a:xfrm>
        </p:spPr>
        <p:txBody>
          <a:bodyPr/>
          <a:lstStyle/>
          <a:p>
            <a:r>
              <a:rPr lang="zh-CN" altLang="en-US" dirty="0"/>
              <a:t>经验教训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D8530C-D983-7C4A-AF0C-550B6787B3C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730506" y="13069252"/>
            <a:ext cx="34304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TW" smtClean="0"/>
              <a:t>25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07390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323657" cy="1089529"/>
          </a:xfrm>
        </p:spPr>
        <p:txBody>
          <a:bodyPr/>
          <a:lstStyle/>
          <a:p>
            <a:pPr lvl="0"/>
            <a:r>
              <a:rPr lang="en-US" altLang="zh-CN" kern="0" dirty="0"/>
              <a:t>Part 4</a:t>
            </a:r>
            <a:endParaRPr lang="zh-CN" altLang="en-US" kern="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006429"/>
          </a:xfrm>
        </p:spPr>
        <p:txBody>
          <a:bodyPr/>
          <a:lstStyle/>
          <a:p>
            <a:pPr lvl="0"/>
            <a:r>
              <a:rPr lang="zh-CN" altLang="en-US" kern="0" dirty="0"/>
              <a:t>新年计划</a:t>
            </a:r>
          </a:p>
        </p:txBody>
      </p:sp>
    </p:spTree>
    <p:extLst>
      <p:ext uri="{BB962C8B-B14F-4D97-AF65-F5344CB8AC3E}">
        <p14:creationId xmlns:p14="http://schemas.microsoft.com/office/powerpoint/2010/main" val="140298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334963" y="2367171"/>
            <a:ext cx="214590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Time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Line</a:t>
            </a:r>
            <a:endParaRPr kumimoji="0" lang="zh-CN" altLang="en-US" sz="66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2" name="燕尾形 21"/>
          <p:cNvSpPr/>
          <p:nvPr/>
        </p:nvSpPr>
        <p:spPr>
          <a:xfrm>
            <a:off x="2698023" y="2367171"/>
            <a:ext cx="767072" cy="2123658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0" name="燕尾形 39"/>
          <p:cNvSpPr/>
          <p:nvPr/>
        </p:nvSpPr>
        <p:spPr>
          <a:xfrm>
            <a:off x="341630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1" name="燕尾形 40"/>
          <p:cNvSpPr/>
          <p:nvPr/>
        </p:nvSpPr>
        <p:spPr>
          <a:xfrm>
            <a:off x="414020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2" name="燕尾形 41"/>
          <p:cNvSpPr/>
          <p:nvPr/>
        </p:nvSpPr>
        <p:spPr>
          <a:xfrm>
            <a:off x="486410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3" name="燕尾形 42"/>
          <p:cNvSpPr/>
          <p:nvPr/>
        </p:nvSpPr>
        <p:spPr>
          <a:xfrm>
            <a:off x="5588000" y="2362200"/>
            <a:ext cx="767072" cy="2123658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4" name="燕尾形 43"/>
          <p:cNvSpPr/>
          <p:nvPr/>
        </p:nvSpPr>
        <p:spPr>
          <a:xfrm>
            <a:off x="631190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5" name="燕尾形 44"/>
          <p:cNvSpPr/>
          <p:nvPr/>
        </p:nvSpPr>
        <p:spPr>
          <a:xfrm>
            <a:off x="703580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6" name="燕尾形 45"/>
          <p:cNvSpPr/>
          <p:nvPr/>
        </p:nvSpPr>
        <p:spPr>
          <a:xfrm>
            <a:off x="775970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7" name="燕尾形 46"/>
          <p:cNvSpPr/>
          <p:nvPr/>
        </p:nvSpPr>
        <p:spPr>
          <a:xfrm>
            <a:off x="8483600" y="2362200"/>
            <a:ext cx="767072" cy="2123658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8" name="燕尾形 47"/>
          <p:cNvSpPr/>
          <p:nvPr/>
        </p:nvSpPr>
        <p:spPr>
          <a:xfrm>
            <a:off x="920750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9" name="燕尾形 48"/>
          <p:cNvSpPr/>
          <p:nvPr/>
        </p:nvSpPr>
        <p:spPr>
          <a:xfrm>
            <a:off x="993140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50" name="燕尾形 49"/>
          <p:cNvSpPr/>
          <p:nvPr/>
        </p:nvSpPr>
        <p:spPr>
          <a:xfrm>
            <a:off x="1065530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480871" y="4495800"/>
            <a:ext cx="9861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2015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52" name="文本框 8"/>
          <p:cNvSpPr txBox="1"/>
          <p:nvPr/>
        </p:nvSpPr>
        <p:spPr>
          <a:xfrm>
            <a:off x="2480871" y="4980780"/>
            <a:ext cx="24264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57" name="矩形 56"/>
          <p:cNvSpPr/>
          <p:nvPr/>
        </p:nvSpPr>
        <p:spPr>
          <a:xfrm>
            <a:off x="8289343" y="4495800"/>
            <a:ext cx="9861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2017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58" name="文本框 8"/>
          <p:cNvSpPr txBox="1"/>
          <p:nvPr/>
        </p:nvSpPr>
        <p:spPr>
          <a:xfrm>
            <a:off x="8289343" y="4980780"/>
            <a:ext cx="24264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59" name="矩形 58"/>
          <p:cNvSpPr/>
          <p:nvPr/>
        </p:nvSpPr>
        <p:spPr>
          <a:xfrm>
            <a:off x="5455077" y="906008"/>
            <a:ext cx="9861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2016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60" name="文本框 8"/>
          <p:cNvSpPr txBox="1"/>
          <p:nvPr/>
        </p:nvSpPr>
        <p:spPr>
          <a:xfrm>
            <a:off x="5455077" y="1390988"/>
            <a:ext cx="24264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/>
          </p:nvPr>
        </p:nvSpPr>
        <p:spPr>
          <a:xfrm>
            <a:off x="968786" y="250634"/>
            <a:ext cx="2686251" cy="590931"/>
          </a:xfrm>
        </p:spPr>
        <p:txBody>
          <a:bodyPr/>
          <a:lstStyle/>
          <a:p>
            <a:pPr lvl="0"/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新年计划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BD113B-D026-CE44-848D-6314388C053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730506" y="13069252"/>
            <a:ext cx="34304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TW" smtClean="0"/>
              <a:t>27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3032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燕尾形 7"/>
          <p:cNvSpPr/>
          <p:nvPr/>
        </p:nvSpPr>
        <p:spPr>
          <a:xfrm>
            <a:off x="334963" y="2367171"/>
            <a:ext cx="767072" cy="2123658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9" name="燕尾形 8"/>
          <p:cNvSpPr/>
          <p:nvPr/>
        </p:nvSpPr>
        <p:spPr>
          <a:xfrm>
            <a:off x="105324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0" name="燕尾形 9"/>
          <p:cNvSpPr/>
          <p:nvPr/>
        </p:nvSpPr>
        <p:spPr>
          <a:xfrm>
            <a:off x="177714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1" name="燕尾形 10"/>
          <p:cNvSpPr/>
          <p:nvPr/>
        </p:nvSpPr>
        <p:spPr>
          <a:xfrm>
            <a:off x="250104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2" name="燕尾形 11"/>
          <p:cNvSpPr/>
          <p:nvPr/>
        </p:nvSpPr>
        <p:spPr>
          <a:xfrm>
            <a:off x="3224940" y="2362200"/>
            <a:ext cx="767072" cy="2123658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3" name="燕尾形 12"/>
          <p:cNvSpPr/>
          <p:nvPr/>
        </p:nvSpPr>
        <p:spPr>
          <a:xfrm>
            <a:off x="394884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4" name="燕尾形 13"/>
          <p:cNvSpPr/>
          <p:nvPr/>
        </p:nvSpPr>
        <p:spPr>
          <a:xfrm>
            <a:off x="467274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5" name="燕尾形 14"/>
          <p:cNvSpPr/>
          <p:nvPr/>
        </p:nvSpPr>
        <p:spPr>
          <a:xfrm>
            <a:off x="539664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6" name="燕尾形 15"/>
          <p:cNvSpPr/>
          <p:nvPr/>
        </p:nvSpPr>
        <p:spPr>
          <a:xfrm>
            <a:off x="6120540" y="2362200"/>
            <a:ext cx="767072" cy="2123658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684444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8" name="燕尾形 17"/>
          <p:cNvSpPr/>
          <p:nvPr/>
        </p:nvSpPr>
        <p:spPr>
          <a:xfrm>
            <a:off x="756834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9" name="燕尾形 18"/>
          <p:cNvSpPr/>
          <p:nvPr/>
        </p:nvSpPr>
        <p:spPr>
          <a:xfrm>
            <a:off x="829224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20" name="燕尾形 19"/>
          <p:cNvSpPr/>
          <p:nvPr/>
        </p:nvSpPr>
        <p:spPr>
          <a:xfrm>
            <a:off x="9059312" y="2362200"/>
            <a:ext cx="767072" cy="2123658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31835" y="4495800"/>
            <a:ext cx="9861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2018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25" name="文本框 8"/>
          <p:cNvSpPr txBox="1"/>
          <p:nvPr/>
        </p:nvSpPr>
        <p:spPr>
          <a:xfrm>
            <a:off x="331835" y="4980780"/>
            <a:ext cx="24264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26" name="矩形 25"/>
          <p:cNvSpPr/>
          <p:nvPr/>
        </p:nvSpPr>
        <p:spPr>
          <a:xfrm>
            <a:off x="6140307" y="4495800"/>
            <a:ext cx="9861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2020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27" name="文本框 8"/>
          <p:cNvSpPr txBox="1"/>
          <p:nvPr/>
        </p:nvSpPr>
        <p:spPr>
          <a:xfrm>
            <a:off x="6140307" y="4980780"/>
            <a:ext cx="24264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28" name="矩形 27"/>
          <p:cNvSpPr/>
          <p:nvPr/>
        </p:nvSpPr>
        <p:spPr>
          <a:xfrm>
            <a:off x="3224940" y="906008"/>
            <a:ext cx="9861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2019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29" name="文本框 8"/>
          <p:cNvSpPr txBox="1"/>
          <p:nvPr/>
        </p:nvSpPr>
        <p:spPr>
          <a:xfrm>
            <a:off x="3224940" y="1390988"/>
            <a:ext cx="24264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9901769" y="2967335"/>
            <a:ext cx="20313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NEXT</a:t>
            </a:r>
            <a:endParaRPr kumimoji="0" lang="zh-CN" altLang="en-US" sz="5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32" name="文本占位符 8"/>
          <p:cNvSpPr>
            <a:spLocks noGrp="1"/>
          </p:cNvSpPr>
          <p:nvPr>
            <p:ph type="body" sz="quarter" idx="10"/>
          </p:nvPr>
        </p:nvSpPr>
        <p:spPr>
          <a:xfrm>
            <a:off x="968786" y="250634"/>
            <a:ext cx="2686251" cy="590931"/>
          </a:xfrm>
        </p:spPr>
        <p:txBody>
          <a:bodyPr/>
          <a:lstStyle/>
          <a:p>
            <a:pPr lvl="0"/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新年计划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394166-79ED-324F-8AED-FD39F3B7104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730506" y="13069252"/>
            <a:ext cx="34304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TW" smtClean="0"/>
              <a:t>28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7944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34963" y="3428999"/>
            <a:ext cx="11522075" cy="15472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831411" y="1275711"/>
            <a:ext cx="6710685" cy="503301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705725" y="2858274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点击此处添加标题</a:t>
            </a:r>
          </a:p>
        </p:txBody>
      </p:sp>
      <p:sp>
        <p:nvSpPr>
          <p:cNvPr id="13" name="矩形 12"/>
          <p:cNvSpPr/>
          <p:nvPr/>
        </p:nvSpPr>
        <p:spPr>
          <a:xfrm>
            <a:off x="7714972" y="3578259"/>
            <a:ext cx="3893095" cy="12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10-16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号字，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1.3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倍字间距。</a:t>
            </a:r>
          </a:p>
        </p:txBody>
      </p:sp>
      <p:sp>
        <p:nvSpPr>
          <p:cNvPr id="14" name="矩形 13"/>
          <p:cNvSpPr/>
          <p:nvPr/>
        </p:nvSpPr>
        <p:spPr>
          <a:xfrm>
            <a:off x="7714972" y="5026658"/>
            <a:ext cx="3893095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10-16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号字，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1.3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倍字间距。</a:t>
            </a:r>
          </a:p>
        </p:txBody>
      </p:sp>
      <p:sp>
        <p:nvSpPr>
          <p:cNvPr id="15" name="文本占位符 8"/>
          <p:cNvSpPr>
            <a:spLocks noGrp="1"/>
          </p:cNvSpPr>
          <p:nvPr>
            <p:ph type="body" sz="quarter" idx="10"/>
          </p:nvPr>
        </p:nvSpPr>
        <p:spPr>
          <a:xfrm>
            <a:off x="949332" y="250634"/>
            <a:ext cx="2686251" cy="590931"/>
          </a:xfrm>
        </p:spPr>
        <p:txBody>
          <a:bodyPr/>
          <a:lstStyle/>
          <a:p>
            <a:pPr lvl="0"/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新年计划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C55C45-B409-B242-B13A-E603326B48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730506" y="13069252"/>
            <a:ext cx="34304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TW" smtClean="0"/>
              <a:t>29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0108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4532A7-5C50-AE45-9A64-45A79AEDC1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何謂機器學習？</a:t>
            </a:r>
          </a:p>
        </p:txBody>
      </p:sp>
      <p:sp>
        <p:nvSpPr>
          <p:cNvPr id="5" name="Google Shape;361;p65">
            <a:extLst>
              <a:ext uri="{FF2B5EF4-FFF2-40B4-BE49-F238E27FC236}">
                <a16:creationId xmlns:a16="http://schemas.microsoft.com/office/drawing/2014/main" id="{CC8EC9C1-AFD4-E545-A27B-956A70458BCA}"/>
              </a:ext>
            </a:extLst>
          </p:cNvPr>
          <p:cNvSpPr txBox="1"/>
          <p:nvPr/>
        </p:nvSpPr>
        <p:spPr>
          <a:xfrm>
            <a:off x="2935949" y="5172750"/>
            <a:ext cx="6470697" cy="59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現今</a:t>
            </a:r>
            <a:r>
              <a:rPr lang="zh-TW" altLang="en-US" sz="2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機器學習</a:t>
            </a:r>
            <a:r>
              <a:rPr lang="en-US" sz="24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無所不在</a:t>
            </a:r>
            <a:endParaRPr sz="24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60;p65">
            <a:extLst>
              <a:ext uri="{FF2B5EF4-FFF2-40B4-BE49-F238E27FC236}">
                <a16:creationId xmlns:a16="http://schemas.microsoft.com/office/drawing/2014/main" id="{C17BB1BF-20B9-C54F-9DB7-BF724611119F}"/>
              </a:ext>
            </a:extLst>
          </p:cNvPr>
          <p:cNvSpPr txBox="1"/>
          <p:nvPr/>
        </p:nvSpPr>
        <p:spPr>
          <a:xfrm>
            <a:off x="1544550" y="1799187"/>
            <a:ext cx="9102900" cy="21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rgbClr val="000000"/>
              </a:buClr>
              <a:buSzPts val="3200"/>
            </a:pPr>
            <a:r>
              <a:rPr lang="en-US" sz="32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『 </a:t>
            </a:r>
            <a:r>
              <a:rPr lang="zh-TW" altLang="en-US" sz="3200" i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機器學習是一種學習的演算法，是一種從一大群資料中去學習找出解決問題的方法。</a:t>
            </a:r>
            <a:r>
              <a:rPr lang="en-US" sz="32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』</a:t>
            </a:r>
            <a:endParaRPr sz="3200" b="0" i="1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2240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OfficePLUS</a:t>
            </a:r>
          </a:p>
        </p:txBody>
      </p:sp>
    </p:spTree>
    <p:extLst>
      <p:ext uri="{BB962C8B-B14F-4D97-AF65-F5344CB8AC3E}">
        <p14:creationId xmlns:p14="http://schemas.microsoft.com/office/powerpoint/2010/main" val="114262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60910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22033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2691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01541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915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DE7922-1B1F-7041-9F8D-C7C45C4BE4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人工智慧的範疇</a:t>
            </a:r>
          </a:p>
        </p:txBody>
      </p:sp>
      <p:sp>
        <p:nvSpPr>
          <p:cNvPr id="4" name="椭圆 7">
            <a:extLst>
              <a:ext uri="{FF2B5EF4-FFF2-40B4-BE49-F238E27FC236}">
                <a16:creationId xmlns:a16="http://schemas.microsoft.com/office/drawing/2014/main" id="{70DB4D6F-DF7C-1740-8479-42F40CEC4E8C}"/>
              </a:ext>
            </a:extLst>
          </p:cNvPr>
          <p:cNvSpPr>
            <a:spLocks noChangeAspect="1"/>
          </p:cNvSpPr>
          <p:nvPr/>
        </p:nvSpPr>
        <p:spPr>
          <a:xfrm>
            <a:off x="4798077" y="2674032"/>
            <a:ext cx="2160000" cy="21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Artifical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Intelligence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A34FBD6-0877-E142-932D-39F6A666238B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6958077" y="3754032"/>
            <a:ext cx="1044078" cy="403627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9">
            <a:extLst>
              <a:ext uri="{FF2B5EF4-FFF2-40B4-BE49-F238E27FC236}">
                <a16:creationId xmlns:a16="http://schemas.microsoft.com/office/drawing/2014/main" id="{0FC46931-E259-FF46-B108-4E56BF0938EA}"/>
              </a:ext>
            </a:extLst>
          </p:cNvPr>
          <p:cNvSpPr/>
          <p:nvPr/>
        </p:nvSpPr>
        <p:spPr>
          <a:xfrm>
            <a:off x="8002155" y="3698027"/>
            <a:ext cx="1869475" cy="91926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機器學習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F1A4FD-69F9-A246-B41F-733C4A3AF473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6819089" y="2923063"/>
            <a:ext cx="1113101" cy="50928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9">
            <a:extLst>
              <a:ext uri="{FF2B5EF4-FFF2-40B4-BE49-F238E27FC236}">
                <a16:creationId xmlns:a16="http://schemas.microsoft.com/office/drawing/2014/main" id="{D84FD29E-96FD-624C-BAC0-780DB9ADA0BF}"/>
              </a:ext>
            </a:extLst>
          </p:cNvPr>
          <p:cNvSpPr/>
          <p:nvPr/>
        </p:nvSpPr>
        <p:spPr>
          <a:xfrm>
            <a:off x="7932190" y="2463431"/>
            <a:ext cx="1869475" cy="91926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機器人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46951C-D733-2D42-AA46-685D91B0597A}"/>
              </a:ext>
            </a:extLst>
          </p:cNvPr>
          <p:cNvCxnSpPr>
            <a:cxnSpLocks/>
          </p:cNvCxnSpPr>
          <p:nvPr/>
        </p:nvCxnSpPr>
        <p:spPr>
          <a:xfrm flipV="1">
            <a:off x="6537266" y="2082145"/>
            <a:ext cx="876780" cy="84843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9">
            <a:extLst>
              <a:ext uri="{FF2B5EF4-FFF2-40B4-BE49-F238E27FC236}">
                <a16:creationId xmlns:a16="http://schemas.microsoft.com/office/drawing/2014/main" id="{083DD1E3-8AAB-FE4A-B2F7-58E3FE468C51}"/>
              </a:ext>
            </a:extLst>
          </p:cNvPr>
          <p:cNvSpPr/>
          <p:nvPr/>
        </p:nvSpPr>
        <p:spPr>
          <a:xfrm>
            <a:off x="7244754" y="1357282"/>
            <a:ext cx="1869475" cy="91926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電腦視覺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F6209E-13DC-A343-86CD-DAA313B008BE}"/>
              </a:ext>
            </a:extLst>
          </p:cNvPr>
          <p:cNvCxnSpPr>
            <a:cxnSpLocks/>
            <a:stCxn id="4" idx="0"/>
            <a:endCxn id="22" idx="4"/>
          </p:cNvCxnSpPr>
          <p:nvPr/>
        </p:nvCxnSpPr>
        <p:spPr>
          <a:xfrm flipV="1">
            <a:off x="5878077" y="1962568"/>
            <a:ext cx="6275" cy="71146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9">
            <a:extLst>
              <a:ext uri="{FF2B5EF4-FFF2-40B4-BE49-F238E27FC236}">
                <a16:creationId xmlns:a16="http://schemas.microsoft.com/office/drawing/2014/main" id="{589923D2-B391-504D-9A3E-BF3F2163B438}"/>
              </a:ext>
            </a:extLst>
          </p:cNvPr>
          <p:cNvSpPr/>
          <p:nvPr/>
        </p:nvSpPr>
        <p:spPr>
          <a:xfrm>
            <a:off x="4949614" y="1043304"/>
            <a:ext cx="1869475" cy="91926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音訊處理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8FC07F7-7FBE-884A-94B5-1F30DD11A685}"/>
              </a:ext>
            </a:extLst>
          </p:cNvPr>
          <p:cNvCxnSpPr>
            <a:cxnSpLocks/>
          </p:cNvCxnSpPr>
          <p:nvPr/>
        </p:nvCxnSpPr>
        <p:spPr>
          <a:xfrm flipH="1" flipV="1">
            <a:off x="4534132" y="1998612"/>
            <a:ext cx="657673" cy="91016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9">
            <a:extLst>
              <a:ext uri="{FF2B5EF4-FFF2-40B4-BE49-F238E27FC236}">
                <a16:creationId xmlns:a16="http://schemas.microsoft.com/office/drawing/2014/main" id="{73EFAEAE-41FD-4143-9D9C-AF66E26011B4}"/>
              </a:ext>
            </a:extLst>
          </p:cNvPr>
          <p:cNvSpPr/>
          <p:nvPr/>
        </p:nvSpPr>
        <p:spPr>
          <a:xfrm>
            <a:off x="2821067" y="1279253"/>
            <a:ext cx="1869475" cy="91926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zh-TW" altLang="en-US" sz="1400" kern="0" dirty="0">
                <a:solidFill>
                  <a:sysClr val="windowText" lastClr="000000"/>
                </a:solidFill>
              </a:rPr>
              <a:t>自然語言處理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5761A7F-3F90-E746-B3F4-353409387F81}"/>
              </a:ext>
            </a:extLst>
          </p:cNvPr>
          <p:cNvCxnSpPr>
            <a:cxnSpLocks/>
            <a:endCxn id="32" idx="6"/>
          </p:cNvCxnSpPr>
          <p:nvPr/>
        </p:nvCxnSpPr>
        <p:spPr>
          <a:xfrm flipH="1" flipV="1">
            <a:off x="4015988" y="2861206"/>
            <a:ext cx="911830" cy="49958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9">
            <a:extLst>
              <a:ext uri="{FF2B5EF4-FFF2-40B4-BE49-F238E27FC236}">
                <a16:creationId xmlns:a16="http://schemas.microsoft.com/office/drawing/2014/main" id="{A8CCDE35-D681-8C45-A8F6-5744495EC1D3}"/>
              </a:ext>
            </a:extLst>
          </p:cNvPr>
          <p:cNvSpPr/>
          <p:nvPr/>
        </p:nvSpPr>
        <p:spPr>
          <a:xfrm>
            <a:off x="2146513" y="2401574"/>
            <a:ext cx="1869475" cy="91926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zh-TW" altLang="en-US" sz="1400" kern="0" dirty="0">
                <a:solidFill>
                  <a:sysClr val="windowText" lastClr="000000"/>
                </a:solidFill>
              </a:rPr>
              <a:t>專家系統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5227EA9-061F-0847-8C25-124038B0684E}"/>
              </a:ext>
            </a:extLst>
          </p:cNvPr>
          <p:cNvCxnSpPr>
            <a:cxnSpLocks/>
            <a:stCxn id="4" idx="2"/>
            <a:endCxn id="36" idx="6"/>
          </p:cNvCxnSpPr>
          <p:nvPr/>
        </p:nvCxnSpPr>
        <p:spPr>
          <a:xfrm flipH="1">
            <a:off x="4034402" y="3754032"/>
            <a:ext cx="763675" cy="30188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9">
            <a:extLst>
              <a:ext uri="{FF2B5EF4-FFF2-40B4-BE49-F238E27FC236}">
                <a16:creationId xmlns:a16="http://schemas.microsoft.com/office/drawing/2014/main" id="{F3DB4071-8B61-9845-AD4F-EC8B3406FAFA}"/>
              </a:ext>
            </a:extLst>
          </p:cNvPr>
          <p:cNvSpPr/>
          <p:nvPr/>
        </p:nvSpPr>
        <p:spPr>
          <a:xfrm>
            <a:off x="2164927" y="3596280"/>
            <a:ext cx="1869475" cy="91926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zh-TW" altLang="en-US" sz="1400" kern="0" dirty="0">
                <a:solidFill>
                  <a:sysClr val="windowText" lastClr="000000"/>
                </a:solidFill>
              </a:rPr>
              <a:t>決策系統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D4E66A7-320B-6C40-AF3A-CD0CD4002F61}"/>
              </a:ext>
            </a:extLst>
          </p:cNvPr>
          <p:cNvCxnSpPr>
            <a:cxnSpLocks/>
            <a:stCxn id="4" idx="3"/>
            <a:endCxn id="40" idx="6"/>
          </p:cNvCxnSpPr>
          <p:nvPr/>
        </p:nvCxnSpPr>
        <p:spPr>
          <a:xfrm flipH="1">
            <a:off x="4585244" y="4517707"/>
            <a:ext cx="529158" cy="65879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椭圆 9">
            <a:extLst>
              <a:ext uri="{FF2B5EF4-FFF2-40B4-BE49-F238E27FC236}">
                <a16:creationId xmlns:a16="http://schemas.microsoft.com/office/drawing/2014/main" id="{962651CE-0441-D842-8748-9E8ED55B33A1}"/>
              </a:ext>
            </a:extLst>
          </p:cNvPr>
          <p:cNvSpPr/>
          <p:nvPr/>
        </p:nvSpPr>
        <p:spPr>
          <a:xfrm>
            <a:off x="2715769" y="4716874"/>
            <a:ext cx="1869475" cy="91926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zh-TW" altLang="en-US" sz="1400" kern="0" dirty="0">
                <a:solidFill>
                  <a:sysClr val="windowText" lastClr="000000"/>
                </a:solidFill>
              </a:rPr>
              <a:t>推薦系統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F01CC59-6CD4-4045-9C7E-B5A13A9DE6DF}"/>
              </a:ext>
            </a:extLst>
          </p:cNvPr>
          <p:cNvCxnSpPr>
            <a:cxnSpLocks/>
            <a:stCxn id="4" idx="5"/>
            <a:endCxn id="43" idx="2"/>
          </p:cNvCxnSpPr>
          <p:nvPr/>
        </p:nvCxnSpPr>
        <p:spPr>
          <a:xfrm>
            <a:off x="6641752" y="4517707"/>
            <a:ext cx="603003" cy="65879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9">
            <a:extLst>
              <a:ext uri="{FF2B5EF4-FFF2-40B4-BE49-F238E27FC236}">
                <a16:creationId xmlns:a16="http://schemas.microsoft.com/office/drawing/2014/main" id="{A9642AC6-09E5-AC4F-812C-85F65C87E962}"/>
              </a:ext>
            </a:extLst>
          </p:cNvPr>
          <p:cNvSpPr/>
          <p:nvPr/>
        </p:nvSpPr>
        <p:spPr>
          <a:xfrm>
            <a:off x="7244755" y="4716874"/>
            <a:ext cx="1869475" cy="91926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dirty="0">
                <a:solidFill>
                  <a:sysClr val="windowText" lastClr="000000"/>
                </a:solidFill>
              </a:rPr>
              <a:t>深度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學習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67AD1AD-7884-A540-AAC6-0A3B8C8B3EFE}"/>
              </a:ext>
            </a:extLst>
          </p:cNvPr>
          <p:cNvCxnSpPr>
            <a:cxnSpLocks/>
            <a:stCxn id="4" idx="4"/>
            <a:endCxn id="47" idx="0"/>
          </p:cNvCxnSpPr>
          <p:nvPr/>
        </p:nvCxnSpPr>
        <p:spPr>
          <a:xfrm>
            <a:off x="5878077" y="4834032"/>
            <a:ext cx="6275" cy="444807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椭圆 9">
            <a:extLst>
              <a:ext uri="{FF2B5EF4-FFF2-40B4-BE49-F238E27FC236}">
                <a16:creationId xmlns:a16="http://schemas.microsoft.com/office/drawing/2014/main" id="{298486C2-C123-8049-9D26-FE481EFD7166}"/>
              </a:ext>
            </a:extLst>
          </p:cNvPr>
          <p:cNvSpPr/>
          <p:nvPr/>
        </p:nvSpPr>
        <p:spPr>
          <a:xfrm>
            <a:off x="4949614" y="5278839"/>
            <a:ext cx="1869475" cy="91926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對話系統</a:t>
            </a:r>
          </a:p>
        </p:txBody>
      </p:sp>
    </p:spTree>
    <p:extLst>
      <p:ext uri="{BB962C8B-B14F-4D97-AF65-F5344CB8AC3E}">
        <p14:creationId xmlns:p14="http://schemas.microsoft.com/office/powerpoint/2010/main" val="1921875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445CBE-B7EC-3749-9888-394A4C7A0B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什麼是人工智慧?</a:t>
            </a:r>
          </a:p>
        </p:txBody>
      </p:sp>
      <p:sp>
        <p:nvSpPr>
          <p:cNvPr id="3" name="椭圆 7">
            <a:extLst>
              <a:ext uri="{FF2B5EF4-FFF2-40B4-BE49-F238E27FC236}">
                <a16:creationId xmlns:a16="http://schemas.microsoft.com/office/drawing/2014/main" id="{2471D422-16B3-8240-9D50-F27982BFBF2E}"/>
              </a:ext>
            </a:extLst>
          </p:cNvPr>
          <p:cNvSpPr>
            <a:spLocks noChangeAspect="1"/>
          </p:cNvSpPr>
          <p:nvPr/>
        </p:nvSpPr>
        <p:spPr>
          <a:xfrm>
            <a:off x="3345196" y="1068751"/>
            <a:ext cx="5016483" cy="501648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4F7C75-7125-764D-8C14-2D5F79B1004E}"/>
              </a:ext>
            </a:extLst>
          </p:cNvPr>
          <p:cNvSpPr/>
          <p:nvPr/>
        </p:nvSpPr>
        <p:spPr>
          <a:xfrm>
            <a:off x="4598190" y="1537454"/>
            <a:ext cx="2510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defRPr/>
            </a:pPr>
            <a:r>
              <a:rPr lang="en-US" altLang="zh-CN" dirty="0">
                <a:solidFill>
                  <a:schemeClr val="accent4"/>
                </a:solidFill>
                <a:latin typeface="Arial Rounded MT Bold" panose="020F0704030504030204" pitchFamily="34" charset="77"/>
              </a:rPr>
              <a:t>Artificial Intelligence</a:t>
            </a:r>
            <a:endParaRPr lang="zh-CN" altLang="en-US" dirty="0">
              <a:solidFill>
                <a:schemeClr val="accent4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5" name="椭圆 7">
            <a:extLst>
              <a:ext uri="{FF2B5EF4-FFF2-40B4-BE49-F238E27FC236}">
                <a16:creationId xmlns:a16="http://schemas.microsoft.com/office/drawing/2014/main" id="{B61BE55C-A271-C941-8C03-57DFC4DB2C3D}"/>
              </a:ext>
            </a:extLst>
          </p:cNvPr>
          <p:cNvSpPr>
            <a:spLocks noChangeAspect="1"/>
          </p:cNvSpPr>
          <p:nvPr/>
        </p:nvSpPr>
        <p:spPr>
          <a:xfrm>
            <a:off x="3787155" y="1950212"/>
            <a:ext cx="4132564" cy="41325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693F3D-B4DE-4340-8036-3FF00DB88063}"/>
              </a:ext>
            </a:extLst>
          </p:cNvPr>
          <p:cNvSpPr/>
          <p:nvPr/>
        </p:nvSpPr>
        <p:spPr>
          <a:xfrm>
            <a:off x="4760509" y="2375489"/>
            <a:ext cx="2185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en-US" altLang="zh-CN" dirty="0">
                <a:solidFill>
                  <a:schemeClr val="accent4"/>
                </a:solidFill>
                <a:latin typeface="Arial Rounded MT Bold" panose="020F0704030504030204" pitchFamily="34" charset="77"/>
              </a:rPr>
              <a:t>Machine Learning</a:t>
            </a:r>
            <a:endParaRPr lang="zh-CN" altLang="en-US" dirty="0">
              <a:solidFill>
                <a:schemeClr val="accent4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7" name="椭圆 7">
            <a:extLst>
              <a:ext uri="{FF2B5EF4-FFF2-40B4-BE49-F238E27FC236}">
                <a16:creationId xmlns:a16="http://schemas.microsoft.com/office/drawing/2014/main" id="{6D9BFB3A-0E24-8043-A329-2C628F4BB036}"/>
              </a:ext>
            </a:extLst>
          </p:cNvPr>
          <p:cNvSpPr>
            <a:spLocks noChangeAspect="1"/>
          </p:cNvSpPr>
          <p:nvPr/>
        </p:nvSpPr>
        <p:spPr>
          <a:xfrm>
            <a:off x="4347364" y="3070630"/>
            <a:ext cx="3012146" cy="3012146"/>
          </a:xfrm>
          <a:prstGeom prst="ellipse">
            <a:avLst/>
          </a:prstGeom>
          <a:solidFill>
            <a:srgbClr val="FFC8C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D2CF83-6885-8B45-9764-9EA9C5FA277A}"/>
              </a:ext>
            </a:extLst>
          </p:cNvPr>
          <p:cNvSpPr/>
          <p:nvPr/>
        </p:nvSpPr>
        <p:spPr>
          <a:xfrm>
            <a:off x="4937065" y="3576992"/>
            <a:ext cx="1832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en-US" altLang="zh-CN" dirty="0">
                <a:solidFill>
                  <a:schemeClr val="accent4"/>
                </a:solidFill>
                <a:latin typeface="Arial Rounded MT Bold" panose="020F0704030504030204" pitchFamily="34" charset="77"/>
              </a:rPr>
              <a:t>Deep Learning</a:t>
            </a:r>
            <a:endParaRPr lang="zh-CN" altLang="en-US" dirty="0">
              <a:solidFill>
                <a:schemeClr val="accent4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9" name="椭圆 7">
            <a:extLst>
              <a:ext uri="{FF2B5EF4-FFF2-40B4-BE49-F238E27FC236}">
                <a16:creationId xmlns:a16="http://schemas.microsoft.com/office/drawing/2014/main" id="{650F4203-7F43-D045-9180-47546A0CF8BA}"/>
              </a:ext>
            </a:extLst>
          </p:cNvPr>
          <p:cNvSpPr>
            <a:spLocks noChangeAspect="1"/>
          </p:cNvSpPr>
          <p:nvPr/>
        </p:nvSpPr>
        <p:spPr>
          <a:xfrm>
            <a:off x="4854209" y="4085549"/>
            <a:ext cx="1998456" cy="1998456"/>
          </a:xfrm>
          <a:prstGeom prst="ellipse">
            <a:avLst/>
          </a:prstGeom>
          <a:solidFill>
            <a:srgbClr val="FFEAA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4D2906-FB2D-0B48-83EE-005F66AC0A9F}"/>
              </a:ext>
            </a:extLst>
          </p:cNvPr>
          <p:cNvSpPr/>
          <p:nvPr/>
        </p:nvSpPr>
        <p:spPr>
          <a:xfrm>
            <a:off x="5342088" y="4392037"/>
            <a:ext cx="10395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en-US" altLang="zh-CN" dirty="0">
                <a:solidFill>
                  <a:srgbClr val="002060"/>
                </a:solidFill>
                <a:latin typeface="Arial Rounded MT Bold" panose="020F0704030504030204" pitchFamily="34" charset="77"/>
              </a:rPr>
              <a:t>Feature</a:t>
            </a:r>
          </a:p>
          <a:p>
            <a:pPr algn="ctr" defTabSz="914400">
              <a:defRPr/>
            </a:pPr>
            <a:r>
              <a:rPr lang="en-US" altLang="zh-CN" dirty="0">
                <a:solidFill>
                  <a:srgbClr val="002060"/>
                </a:solidFill>
                <a:latin typeface="Arial Rounded MT Bold" panose="020F0704030504030204" pitchFamily="34" charset="77"/>
              </a:rPr>
              <a:t>?</a:t>
            </a:r>
            <a:endParaRPr lang="zh-CN" altLang="en-US" dirty="0">
              <a:solidFill>
                <a:srgbClr val="002060"/>
              </a:solidFill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77523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EB61FE-33C9-6F4D-BEC9-F9AB325566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資料科學 </a:t>
            </a:r>
            <a:r>
              <a:rPr lang="en-TW" b="0" dirty="0"/>
              <a:t>✕</a:t>
            </a:r>
            <a:r>
              <a:rPr lang="zh-TW" altLang="en-US" dirty="0"/>
              <a:t> 三劍客</a:t>
            </a:r>
            <a:endParaRPr lang="en-TW" dirty="0"/>
          </a:p>
        </p:txBody>
      </p:sp>
      <p:sp>
        <p:nvSpPr>
          <p:cNvPr id="4" name="椭圆 7">
            <a:extLst>
              <a:ext uri="{FF2B5EF4-FFF2-40B4-BE49-F238E27FC236}">
                <a16:creationId xmlns:a16="http://schemas.microsoft.com/office/drawing/2014/main" id="{110FC502-7654-294F-B076-87B7B641C035}"/>
              </a:ext>
            </a:extLst>
          </p:cNvPr>
          <p:cNvSpPr>
            <a:spLocks noChangeAspect="1"/>
          </p:cNvSpPr>
          <p:nvPr/>
        </p:nvSpPr>
        <p:spPr>
          <a:xfrm>
            <a:off x="5399867" y="1497562"/>
            <a:ext cx="2520000" cy="2520000"/>
          </a:xfrm>
          <a:prstGeom prst="ellipse">
            <a:avLst/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5" name="椭圆 7">
            <a:extLst>
              <a:ext uri="{FF2B5EF4-FFF2-40B4-BE49-F238E27FC236}">
                <a16:creationId xmlns:a16="http://schemas.microsoft.com/office/drawing/2014/main" id="{D799A132-516A-944C-A77C-545898850814}"/>
              </a:ext>
            </a:extLst>
          </p:cNvPr>
          <p:cNvSpPr>
            <a:spLocks noChangeAspect="1"/>
          </p:cNvSpPr>
          <p:nvPr/>
        </p:nvSpPr>
        <p:spPr>
          <a:xfrm>
            <a:off x="3877467" y="1445593"/>
            <a:ext cx="2520000" cy="2520000"/>
          </a:xfrm>
          <a:prstGeom prst="ellipse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椭圆 7">
            <a:extLst>
              <a:ext uri="{FF2B5EF4-FFF2-40B4-BE49-F238E27FC236}">
                <a16:creationId xmlns:a16="http://schemas.microsoft.com/office/drawing/2014/main" id="{8DA7CEC7-A9E2-0649-9A55-42220C8E0D84}"/>
              </a:ext>
            </a:extLst>
          </p:cNvPr>
          <p:cNvSpPr>
            <a:spLocks noChangeAspect="1"/>
          </p:cNvSpPr>
          <p:nvPr/>
        </p:nvSpPr>
        <p:spPr>
          <a:xfrm>
            <a:off x="4638667" y="2705593"/>
            <a:ext cx="2520000" cy="2520000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4F74D5-BEF5-FA4E-8963-084896205E4A}"/>
              </a:ext>
            </a:extLst>
          </p:cNvPr>
          <p:cNvSpPr/>
          <p:nvPr/>
        </p:nvSpPr>
        <p:spPr>
          <a:xfrm>
            <a:off x="4153425" y="2341532"/>
            <a:ext cx="13657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4"/>
                </a:solidFill>
                <a:latin typeface="Arial Rounded MT Bold" panose="020F0704030504030204" pitchFamily="34" charset="77"/>
              </a:rPr>
              <a:t>Computer </a:t>
            </a:r>
          </a:p>
          <a:p>
            <a:r>
              <a:rPr lang="en-US" altLang="zh-CN" dirty="0">
                <a:solidFill>
                  <a:schemeClr val="accent4"/>
                </a:solidFill>
                <a:latin typeface="Arial Rounded MT Bold" panose="020F0704030504030204" pitchFamily="34" charset="77"/>
              </a:rPr>
              <a:t>Science</a:t>
            </a:r>
            <a:endParaRPr lang="en-TW" dirty="0">
              <a:solidFill>
                <a:schemeClr val="accent4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47134F-E9D8-044E-BDBE-8BA7D2A4C012}"/>
              </a:ext>
            </a:extLst>
          </p:cNvPr>
          <p:cNvSpPr/>
          <p:nvPr/>
        </p:nvSpPr>
        <p:spPr>
          <a:xfrm>
            <a:off x="6475788" y="2354427"/>
            <a:ext cx="12288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4"/>
                </a:solidFill>
                <a:latin typeface="Arial Rounded MT Bold" panose="020F0704030504030204" pitchFamily="34" charset="77"/>
              </a:rPr>
              <a:t>Math and</a:t>
            </a:r>
          </a:p>
          <a:p>
            <a:r>
              <a:rPr lang="en-US" dirty="0">
                <a:solidFill>
                  <a:schemeClr val="accent4"/>
                </a:solidFill>
                <a:latin typeface="Arial Rounded MT Bold" panose="020F0704030504030204" pitchFamily="34" charset="77"/>
              </a:rPr>
              <a:t>Statistics</a:t>
            </a:r>
            <a:endParaRPr lang="en-TW" dirty="0">
              <a:solidFill>
                <a:schemeClr val="accent4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3E82D4-A1B0-8D41-8537-06AA727E7C5D}"/>
              </a:ext>
            </a:extLst>
          </p:cNvPr>
          <p:cNvSpPr/>
          <p:nvPr/>
        </p:nvSpPr>
        <p:spPr>
          <a:xfrm>
            <a:off x="4979377" y="4067579"/>
            <a:ext cx="1838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4"/>
                </a:solidFill>
                <a:latin typeface="Arial Rounded MT Bold" panose="020F0704030504030204" pitchFamily="34" charset="77"/>
              </a:rPr>
              <a:t>Domain Expert</a:t>
            </a:r>
            <a:endParaRPr lang="en-TW" dirty="0">
              <a:solidFill>
                <a:schemeClr val="accent4"/>
              </a:solidFill>
              <a:latin typeface="Arial Rounded MT Bold" panose="020F0704030504030204" pitchFamily="34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45F614-2AB9-7E4B-8A58-EE43889F2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219" y="1811556"/>
            <a:ext cx="540000" cy="54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2B6454-8E55-A24B-A02F-BEF0A980F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442" y="4518077"/>
            <a:ext cx="540000" cy="54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9853C4-A848-3D46-90E9-C100C7843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7467" y="1811556"/>
            <a:ext cx="540000" cy="540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12967E0-96AC-E545-9987-550AA6120C67}"/>
              </a:ext>
            </a:extLst>
          </p:cNvPr>
          <p:cNvSpPr/>
          <p:nvPr/>
        </p:nvSpPr>
        <p:spPr>
          <a:xfrm>
            <a:off x="5568539" y="2159535"/>
            <a:ext cx="73449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</a:p>
          <a:p>
            <a:r>
              <a:rPr lang="en-US" sz="11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endParaRPr lang="en-TW" sz="11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71A002-B8DB-6A4C-BFB5-C322A52D1DA0}"/>
              </a:ext>
            </a:extLst>
          </p:cNvPr>
          <p:cNvSpPr/>
          <p:nvPr/>
        </p:nvSpPr>
        <p:spPr>
          <a:xfrm>
            <a:off x="6167442" y="3344271"/>
            <a:ext cx="84510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Traditional</a:t>
            </a:r>
          </a:p>
          <a:p>
            <a:r>
              <a:rPr lang="en-US" sz="11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endParaRPr lang="en-TW" sz="11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C5D196-A529-2040-AAA9-ED6201EDDF5A}"/>
              </a:ext>
            </a:extLst>
          </p:cNvPr>
          <p:cNvSpPr/>
          <p:nvPr/>
        </p:nvSpPr>
        <p:spPr>
          <a:xfrm>
            <a:off x="4776355" y="3315187"/>
            <a:ext cx="101662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</a:p>
          <a:p>
            <a:r>
              <a:rPr lang="en-US" sz="11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endParaRPr lang="en-TW" sz="11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28F528-96AF-7D4A-AB1B-131016E8C087}"/>
              </a:ext>
            </a:extLst>
          </p:cNvPr>
          <p:cNvSpPr/>
          <p:nvPr/>
        </p:nvSpPr>
        <p:spPr>
          <a:xfrm>
            <a:off x="5453988" y="2791967"/>
            <a:ext cx="8915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4"/>
                </a:solidFill>
                <a:latin typeface="Arial Rounded MT Bold" panose="020F0704030504030204" pitchFamily="34" charset="77"/>
              </a:rPr>
              <a:t>Data</a:t>
            </a:r>
          </a:p>
          <a:p>
            <a:pPr algn="ctr"/>
            <a:r>
              <a:rPr lang="en-US" sz="1400" dirty="0">
                <a:solidFill>
                  <a:schemeClr val="accent4"/>
                </a:solidFill>
                <a:latin typeface="Arial Rounded MT Bold" panose="020F0704030504030204" pitchFamily="34" charset="77"/>
              </a:rPr>
              <a:t>Science</a:t>
            </a:r>
            <a:endParaRPr lang="en-TW" sz="1400" dirty="0">
              <a:solidFill>
                <a:schemeClr val="accent4"/>
              </a:solidFill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31648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BA6CF2-623C-4641-A74B-8D3989DD56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從人類學習到機器學習</a:t>
            </a:r>
            <a:endParaRPr lang="zh-TW" altLang="en-US" b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D6BF65-01C6-454D-B56A-6B7991C1A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816" y="3799135"/>
            <a:ext cx="1911085" cy="19110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5D383B-ECD1-0845-807F-7D2C07E7F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725" y="3946832"/>
            <a:ext cx="2334660" cy="1550214"/>
          </a:xfrm>
          <a:prstGeom prst="rect">
            <a:avLst/>
          </a:prstGeom>
        </p:spPr>
      </p:pic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A2E79B6C-2091-224D-805B-653FB908EBA5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7130385" y="4315975"/>
            <a:ext cx="1266310" cy="405964"/>
          </a:xfrm>
          <a:prstGeom prst="bentConnector3">
            <a:avLst/>
          </a:prstGeom>
          <a:noFill/>
          <a:ln w="9525" cap="flat" cmpd="sng" algn="ctr">
            <a:solidFill>
              <a:srgbClr val="595959"/>
            </a:solidFill>
            <a:prstDash val="solid"/>
            <a:tailEnd type="triangle"/>
          </a:ln>
          <a:effectLst/>
        </p:spPr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CA72C444-F402-1E4F-B34F-6791FF92B3AB}"/>
              </a:ext>
            </a:extLst>
          </p:cNvPr>
          <p:cNvCxnSpPr>
            <a:cxnSpLocks/>
          </p:cNvCxnSpPr>
          <p:nvPr/>
        </p:nvCxnSpPr>
        <p:spPr>
          <a:xfrm>
            <a:off x="7138336" y="4721939"/>
            <a:ext cx="1257166" cy="369143"/>
          </a:xfrm>
          <a:prstGeom prst="bentConnector3">
            <a:avLst/>
          </a:prstGeom>
          <a:noFill/>
          <a:ln w="9525" cap="flat" cmpd="sng" algn="ctr">
            <a:solidFill>
              <a:srgbClr val="595959"/>
            </a:solidFill>
            <a:prstDash val="solid"/>
            <a:tailEnd type="triangle"/>
          </a:ln>
          <a:effectLst/>
        </p:spPr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D1F7CCE-8870-AE41-AD2C-FC17DA4561DC}"/>
              </a:ext>
            </a:extLst>
          </p:cNvPr>
          <p:cNvSpPr/>
          <p:nvPr/>
        </p:nvSpPr>
        <p:spPr>
          <a:xfrm>
            <a:off x="8515567" y="4148713"/>
            <a:ext cx="900551" cy="405965"/>
          </a:xfrm>
          <a:prstGeom prst="roundRect">
            <a:avLst/>
          </a:prstGeom>
          <a:solidFill>
            <a:srgbClr val="7030A0">
              <a:alpha val="57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BCEBA8-B0AD-0C46-9A8F-15D9F4E03A4F}"/>
              </a:ext>
            </a:extLst>
          </p:cNvPr>
          <p:cNvSpPr/>
          <p:nvPr/>
        </p:nvSpPr>
        <p:spPr>
          <a:xfrm>
            <a:off x="8604204" y="4197806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zh-CN" altLang="en-US" sz="1400" kern="0" dirty="0">
                <a:solidFill>
                  <a:schemeClr val="bg1"/>
                </a:solidFill>
                <a:cs typeface="Arial"/>
                <a:sym typeface="Arial"/>
              </a:rPr>
              <a:t>大箱子</a:t>
            </a:r>
            <a:endParaRPr lang="en-US" sz="1400" kern="0" dirty="0">
              <a:solidFill>
                <a:schemeClr val="bg1"/>
              </a:solidFill>
              <a:cs typeface="Arial"/>
              <a:sym typeface="Arial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ECB57B2-BF33-7548-BE71-2F5146C7B6F7}"/>
              </a:ext>
            </a:extLst>
          </p:cNvPr>
          <p:cNvSpPr/>
          <p:nvPr/>
        </p:nvSpPr>
        <p:spPr>
          <a:xfrm>
            <a:off x="8515567" y="4863588"/>
            <a:ext cx="900551" cy="405965"/>
          </a:xfrm>
          <a:prstGeom prst="roundRect">
            <a:avLst/>
          </a:prstGeom>
          <a:solidFill>
            <a:schemeClr val="accent5">
              <a:lumMod val="75000"/>
              <a:alpha val="57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E96D8EE-BDE5-8F40-BE6C-B7B0CE46A404}"/>
              </a:ext>
            </a:extLst>
          </p:cNvPr>
          <p:cNvSpPr/>
          <p:nvPr/>
        </p:nvSpPr>
        <p:spPr>
          <a:xfrm>
            <a:off x="8597691" y="4912683"/>
            <a:ext cx="7232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zh-TW" altLang="en-US" sz="1400" kern="0" dirty="0">
                <a:solidFill>
                  <a:schemeClr val="bg1"/>
                </a:solidFill>
                <a:cs typeface="Arial"/>
                <a:sym typeface="Arial"/>
              </a:rPr>
              <a:t>小箱子</a:t>
            </a:r>
            <a:endParaRPr lang="en-US" sz="1400" kern="0" dirty="0">
              <a:solidFill>
                <a:schemeClr val="bg1"/>
              </a:solidFill>
              <a:cs typeface="Arial"/>
              <a:sym typeface="Arial"/>
            </a:endParaRP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BF8C65C4-B926-BB43-BD3D-FCDD09DB8368}"/>
              </a:ext>
            </a:extLst>
          </p:cNvPr>
          <p:cNvSpPr txBox="1">
            <a:spLocks/>
          </p:cNvSpPr>
          <p:nvPr/>
        </p:nvSpPr>
        <p:spPr>
          <a:xfrm>
            <a:off x="490677" y="1126374"/>
            <a:ext cx="10320178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66962"/>
              </a:buClr>
              <a:buSzPts val="1800"/>
              <a:buFont typeface="Calibri"/>
              <a:buChar char="●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Calibri"/>
              <a:buChar char="●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66962"/>
              </a:buClr>
              <a:buSzPts val="1800"/>
              <a:buNone/>
              <a:tabLst/>
              <a:defRPr/>
            </a:pP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機器可以根據資料學習如何將輸入與輸出資料產生關聯，</a:t>
            </a:r>
            <a:r>
              <a:rPr kumimoji="0" lang="zh-TW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機器學習</a:t>
            </a: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是一種學習的演算法，是一種從資料中去學習並找出解決方法。其應用包括搜尋引擎、大數據分析等。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3966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E43A8B-7CEB-C64D-955B-EB26C1CC7E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機器學習</a:t>
            </a:r>
            <a:r>
              <a:rPr lang="zh-TW" altLang="en-US" dirty="0"/>
              <a:t>三大類別</a:t>
            </a:r>
            <a:endParaRPr lang="en-TW" dirty="0"/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342FDE85-29EF-744B-B85C-E2E82C65C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296" y="1468120"/>
            <a:ext cx="7165407" cy="431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9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6E3EF0-1FB7-B349-8272-2CF63A7ED9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zh-TW" altLang="en-US" dirty="0"/>
              <a:t>機器學習模型</a:t>
            </a:r>
            <a:endParaRPr lang="zh-TW" alt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平行四边形 13">
                <a:extLst>
                  <a:ext uri="{FF2B5EF4-FFF2-40B4-BE49-F238E27FC236}">
                    <a16:creationId xmlns:a16="http://schemas.microsoft.com/office/drawing/2014/main" id="{8AE0778A-6576-FE49-86F6-8F140E4EF9B6}"/>
                  </a:ext>
                </a:extLst>
              </p:cNvPr>
              <p:cNvSpPr/>
              <p:nvPr/>
            </p:nvSpPr>
            <p:spPr>
              <a:xfrm>
                <a:off x="5063065" y="1521545"/>
                <a:ext cx="6713139" cy="1009016"/>
              </a:xfrm>
              <a:prstGeom prst="parallelogram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 defTabSz="914400">
                  <a:defRPr/>
                </a:pPr>
                <a:r>
                  <a:rPr lang="zh-CN" altLang="en-US" sz="2400" b="1" kern="0" dirty="0">
                    <a:solidFill>
                      <a:schemeClr val="bg1"/>
                    </a:solidFill>
                  </a:rPr>
                  <a:t>訓練一個模型</a:t>
                </a:r>
                <a:r>
                  <a:rPr lang="zh-TW" altLang="en-US" sz="2400" b="1" kern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800" b="1" i="1" kern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TW" sz="2800" b="1" i="1" kern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1" i="1" kern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TW" sz="2800" b="1" i="1" kern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800" b="1" i="1" kern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</a:rPr>
                  <a:t> </a:t>
                </a:r>
                <a:endPara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" name="平行四边形 13">
                <a:extLst>
                  <a:ext uri="{FF2B5EF4-FFF2-40B4-BE49-F238E27FC236}">
                    <a16:creationId xmlns:a16="http://schemas.microsoft.com/office/drawing/2014/main" id="{8AE0778A-6576-FE49-86F6-8F140E4EF9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065" y="1521545"/>
                <a:ext cx="6713139" cy="1009016"/>
              </a:xfrm>
              <a:prstGeom prst="parallelogram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8">
            <a:extLst>
              <a:ext uri="{FF2B5EF4-FFF2-40B4-BE49-F238E27FC236}">
                <a16:creationId xmlns:a16="http://schemas.microsoft.com/office/drawing/2014/main" id="{33D62E59-7F5F-AB4F-B8DB-49D665247970}"/>
              </a:ext>
            </a:extLst>
          </p:cNvPr>
          <p:cNvSpPr txBox="1"/>
          <p:nvPr/>
        </p:nvSpPr>
        <p:spPr>
          <a:xfrm>
            <a:off x="5650766" y="3321652"/>
            <a:ext cx="4906760" cy="1077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  <a:defRPr/>
            </a:pP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機器學習就是利用歷史資料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(Data)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找出一個</a:t>
            </a:r>
            <a:r>
              <a:rPr lang="zh-CN" altLang="en-US" sz="2800" b="1" dirty="0">
                <a:solidFill>
                  <a:srgbClr val="000000"/>
                </a:solidFill>
                <a:latin typeface="+mn-ea"/>
              </a:rPr>
              <a:t>函數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DCCE024-A121-A947-9134-1782A4F43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0907" y="2026053"/>
            <a:ext cx="1772111" cy="201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36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322</TotalTime>
  <Words>2139</Words>
  <Application>Microsoft Macintosh PowerPoint</Application>
  <PresentationFormat>Widescreen</PresentationFormat>
  <Paragraphs>225</Paragraphs>
  <Slides>35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9" baseType="lpstr">
      <vt:lpstr>等线</vt:lpstr>
      <vt:lpstr>微软雅黑</vt:lpstr>
      <vt:lpstr>Segoe UI Light</vt:lpstr>
      <vt:lpstr>Arial</vt:lpstr>
      <vt:lpstr>Arial</vt:lpstr>
      <vt:lpstr>Arial Rounded MT Bold</vt:lpstr>
      <vt:lpstr>Calibri</vt:lpstr>
      <vt:lpstr>Cambria Math</vt:lpstr>
      <vt:lpstr>Century Gothic</vt:lpstr>
      <vt:lpstr>Hack Nerd Font</vt:lpstr>
      <vt:lpstr>Helvetica Neue</vt:lpstr>
      <vt:lpstr>Helvetica Neue Bold Condensed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107</cp:revision>
  <dcterms:created xsi:type="dcterms:W3CDTF">2015-08-18T02:51:41Z</dcterms:created>
  <dcterms:modified xsi:type="dcterms:W3CDTF">2020-08-30T04:19:25Z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